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4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5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51.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5"/>
  </p:notesMasterIdLst>
  <p:handoutMasterIdLst>
    <p:handoutMasterId r:id="rId66"/>
  </p:handoutMasterIdLst>
  <p:sldIdLst>
    <p:sldId id="256" r:id="rId5"/>
    <p:sldId id="298" r:id="rId6"/>
    <p:sldId id="289" r:id="rId7"/>
    <p:sldId id="257" r:id="rId8"/>
    <p:sldId id="294" r:id="rId9"/>
    <p:sldId id="290" r:id="rId10"/>
    <p:sldId id="305" r:id="rId11"/>
    <p:sldId id="258" r:id="rId12"/>
    <p:sldId id="260" r:id="rId13"/>
    <p:sldId id="261" r:id="rId14"/>
    <p:sldId id="268" r:id="rId15"/>
    <p:sldId id="269" r:id="rId16"/>
    <p:sldId id="270" r:id="rId17"/>
    <p:sldId id="311" r:id="rId18"/>
    <p:sldId id="308" r:id="rId19"/>
    <p:sldId id="309" r:id="rId20"/>
    <p:sldId id="310" r:id="rId21"/>
    <p:sldId id="262" r:id="rId22"/>
    <p:sldId id="263" r:id="rId23"/>
    <p:sldId id="274" r:id="rId24"/>
    <p:sldId id="275" r:id="rId25"/>
    <p:sldId id="312" r:id="rId26"/>
    <p:sldId id="313" r:id="rId27"/>
    <p:sldId id="276" r:id="rId28"/>
    <p:sldId id="287" r:id="rId29"/>
    <p:sldId id="277" r:id="rId30"/>
    <p:sldId id="278" r:id="rId31"/>
    <p:sldId id="283" r:id="rId32"/>
    <p:sldId id="315" r:id="rId33"/>
    <p:sldId id="316" r:id="rId34"/>
    <p:sldId id="279" r:id="rId35"/>
    <p:sldId id="280" r:id="rId36"/>
    <p:sldId id="281" r:id="rId37"/>
    <p:sldId id="282" r:id="rId38"/>
    <p:sldId id="317" r:id="rId39"/>
    <p:sldId id="285" r:id="rId40"/>
    <p:sldId id="293" r:id="rId41"/>
    <p:sldId id="288" r:id="rId42"/>
    <p:sldId id="306" r:id="rId43"/>
    <p:sldId id="286" r:id="rId44"/>
    <p:sldId id="297" r:id="rId45"/>
    <p:sldId id="307" r:id="rId46"/>
    <p:sldId id="299" r:id="rId47"/>
    <p:sldId id="318" r:id="rId48"/>
    <p:sldId id="300" r:id="rId49"/>
    <p:sldId id="3828" r:id="rId50"/>
    <p:sldId id="3834" r:id="rId51"/>
    <p:sldId id="3794" r:id="rId52"/>
    <p:sldId id="3791" r:id="rId53"/>
    <p:sldId id="3792" r:id="rId54"/>
    <p:sldId id="3850" r:id="rId55"/>
    <p:sldId id="3874" r:id="rId56"/>
    <p:sldId id="3873" r:id="rId57"/>
    <p:sldId id="3875" r:id="rId58"/>
    <p:sldId id="3831" r:id="rId59"/>
    <p:sldId id="3876" r:id="rId60"/>
    <p:sldId id="3835" r:id="rId61"/>
    <p:sldId id="3877" r:id="rId62"/>
    <p:sldId id="319" r:id="rId63"/>
    <p:sldId id="296" r:id="rId6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B2EE4DB-A3D8-46BA-A612-B62B7D0AD6E3}">
          <p14:sldIdLst>
            <p14:sldId id="256"/>
            <p14:sldId id="298"/>
            <p14:sldId id="289"/>
            <p14:sldId id="257"/>
            <p14:sldId id="294"/>
            <p14:sldId id="290"/>
            <p14:sldId id="305"/>
            <p14:sldId id="258"/>
            <p14:sldId id="260"/>
            <p14:sldId id="261"/>
            <p14:sldId id="268"/>
            <p14:sldId id="269"/>
            <p14:sldId id="270"/>
            <p14:sldId id="311"/>
            <p14:sldId id="308"/>
            <p14:sldId id="309"/>
            <p14:sldId id="310"/>
            <p14:sldId id="262"/>
            <p14:sldId id="263"/>
            <p14:sldId id="274"/>
            <p14:sldId id="275"/>
            <p14:sldId id="312"/>
            <p14:sldId id="313"/>
            <p14:sldId id="276"/>
            <p14:sldId id="287"/>
            <p14:sldId id="277"/>
            <p14:sldId id="278"/>
            <p14:sldId id="283"/>
            <p14:sldId id="315"/>
            <p14:sldId id="316"/>
            <p14:sldId id="279"/>
            <p14:sldId id="280"/>
            <p14:sldId id="281"/>
            <p14:sldId id="282"/>
            <p14:sldId id="317"/>
            <p14:sldId id="285"/>
            <p14:sldId id="293"/>
            <p14:sldId id="288"/>
            <p14:sldId id="306"/>
            <p14:sldId id="286"/>
            <p14:sldId id="297"/>
            <p14:sldId id="307"/>
            <p14:sldId id="299"/>
            <p14:sldId id="318"/>
            <p14:sldId id="300"/>
            <p14:sldId id="3828"/>
            <p14:sldId id="3834"/>
            <p14:sldId id="3794"/>
            <p14:sldId id="3791"/>
            <p14:sldId id="3792"/>
            <p14:sldId id="3850"/>
            <p14:sldId id="3874"/>
            <p14:sldId id="3873"/>
            <p14:sldId id="3875"/>
            <p14:sldId id="3831"/>
            <p14:sldId id="3876"/>
            <p14:sldId id="3835"/>
            <p14:sldId id="3877"/>
            <p14:sldId id="319"/>
            <p14:sldId id="29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391A2-1798-0232-5E0E-4D1223C5954F}" v="2" dt="2025-07-29T16:01:30.336"/>
    <p1510:client id="{1B6505DE-679F-E065-B86A-F3D483750956}" v="111" dt="2025-07-29T21:20:10.752"/>
    <p1510:client id="{2ACC1444-561B-05B4-BC4E-0CC226BD3763}" v="2" dt="2025-07-29T20:09:10.602"/>
    <p1510:client id="{3006679F-9DA2-268A-92D6-1EA28DEE43E3}" v="5" dt="2025-07-28T15:50:03.600"/>
    <p1510:client id="{44AE87F5-4376-DADB-E56F-A045E2AC9399}" v="147" dt="2025-07-28T14:46:53.134"/>
    <p1510:client id="{536B85EA-104C-325A-A746-28544F6DCDD6}" v="11" dt="2025-07-29T20:40:17.805"/>
    <p1510:client id="{DFC0AAA2-EA40-501D-5212-DF2EB63308EA}" v="24" dt="2025-07-28T17:03:37.697"/>
    <p1510:client id="{F8B929A3-4E11-4C4A-6ABB-DEF7D56F7CDE}" v="1" dt="2025-07-28T19:02:13.301"/>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74" Type="http://schemas.microsoft.com/office/2018/10/relationships/authors" Target="author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7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rez, Connie" userId="S::cp34356@bexar.org::60d0dbb5-d76c-4551-a668-c8cb11896d07" providerId="AD" clId="Web-{3006679F-9DA2-268A-92D6-1EA28DEE43E3}"/>
    <pc:docChg chg="modSld">
      <pc:chgData name="Perez, Connie" userId="S::cp34356@bexar.org::60d0dbb5-d76c-4551-a668-c8cb11896d07" providerId="AD" clId="Web-{3006679F-9DA2-268A-92D6-1EA28DEE43E3}" dt="2025-07-28T15:50:03.600" v="4" actId="20577"/>
      <pc:docMkLst>
        <pc:docMk/>
      </pc:docMkLst>
      <pc:sldChg chg="modSp">
        <pc:chgData name="Perez, Connie" userId="S::cp34356@bexar.org::60d0dbb5-d76c-4551-a668-c8cb11896d07" providerId="AD" clId="Web-{3006679F-9DA2-268A-92D6-1EA28DEE43E3}" dt="2025-07-28T14:56:00.028" v="3" actId="20577"/>
        <pc:sldMkLst>
          <pc:docMk/>
          <pc:sldMk cId="1861362934" sldId="268"/>
        </pc:sldMkLst>
        <pc:spChg chg="mod">
          <ac:chgData name="Perez, Connie" userId="S::cp34356@bexar.org::60d0dbb5-d76c-4551-a668-c8cb11896d07" providerId="AD" clId="Web-{3006679F-9DA2-268A-92D6-1EA28DEE43E3}" dt="2025-07-28T14:56:00.028" v="3" actId="20577"/>
          <ac:spMkLst>
            <pc:docMk/>
            <pc:sldMk cId="1861362934" sldId="268"/>
            <ac:spMk id="3" creationId="{4DFB6BBE-D22F-98CB-74C8-F4CAC6C3634E}"/>
          </ac:spMkLst>
        </pc:spChg>
      </pc:sldChg>
      <pc:sldChg chg="modSp">
        <pc:chgData name="Perez, Connie" userId="S::cp34356@bexar.org::60d0dbb5-d76c-4551-a668-c8cb11896d07" providerId="AD" clId="Web-{3006679F-9DA2-268A-92D6-1EA28DEE43E3}" dt="2025-07-28T15:50:03.600" v="4" actId="20577"/>
        <pc:sldMkLst>
          <pc:docMk/>
          <pc:sldMk cId="1321569492" sldId="288"/>
        </pc:sldMkLst>
        <pc:spChg chg="mod">
          <ac:chgData name="Perez, Connie" userId="S::cp34356@bexar.org::60d0dbb5-d76c-4551-a668-c8cb11896d07" providerId="AD" clId="Web-{3006679F-9DA2-268A-92D6-1EA28DEE43E3}" dt="2025-07-28T15:50:03.600" v="4" actId="20577"/>
          <ac:spMkLst>
            <pc:docMk/>
            <pc:sldMk cId="1321569492" sldId="288"/>
            <ac:spMk id="3" creationId="{0F96E238-AE4C-8021-4B06-78B3046D3AB9}"/>
          </ac:spMkLst>
        </pc:spChg>
      </pc:sldChg>
    </pc:docChg>
  </pc:docChgLst>
  <pc:docChgLst>
    <pc:chgData name="McDonald, Sharon" userId="S::sharon.mcdonald@bexar.org::19438621-b0ed-4ca0-976e-d408043f417a" providerId="AD" clId="Web-{18E391A2-1798-0232-5E0E-4D1223C5954F}"/>
    <pc:docChg chg="sldOrd">
      <pc:chgData name="McDonald, Sharon" userId="S::sharon.mcdonald@bexar.org::19438621-b0ed-4ca0-976e-d408043f417a" providerId="AD" clId="Web-{18E391A2-1798-0232-5E0E-4D1223C5954F}" dt="2025-07-29T16:01:30.336" v="1"/>
      <pc:docMkLst>
        <pc:docMk/>
      </pc:docMkLst>
      <pc:sldChg chg="ord">
        <pc:chgData name="McDonald, Sharon" userId="S::sharon.mcdonald@bexar.org::19438621-b0ed-4ca0-976e-d408043f417a" providerId="AD" clId="Web-{18E391A2-1798-0232-5E0E-4D1223C5954F}" dt="2025-07-29T16:01:30.336" v="1"/>
        <pc:sldMkLst>
          <pc:docMk/>
          <pc:sldMk cId="3831499693" sldId="276"/>
        </pc:sldMkLst>
      </pc:sldChg>
      <pc:sldChg chg="ord">
        <pc:chgData name="McDonald, Sharon" userId="S::sharon.mcdonald@bexar.org::19438621-b0ed-4ca0-976e-d408043f417a" providerId="AD" clId="Web-{18E391A2-1798-0232-5E0E-4D1223C5954F}" dt="2025-07-29T16:01:00.195" v="0"/>
        <pc:sldMkLst>
          <pc:docMk/>
          <pc:sldMk cId="3976201127" sldId="312"/>
        </pc:sldMkLst>
      </pc:sldChg>
    </pc:docChg>
  </pc:docChgLst>
  <pc:docChgLst>
    <pc:chgData name="Fries, Jody B." userId="S::jody.fries@bexar.org::fa8732af-3622-4442-a658-44e3ca4e1480" providerId="AD" clId="Web-{2ACC1444-561B-05B4-BC4E-0CC226BD3763}"/>
    <pc:docChg chg="sldOrd">
      <pc:chgData name="Fries, Jody B." userId="S::jody.fries@bexar.org::fa8732af-3622-4442-a658-44e3ca4e1480" providerId="AD" clId="Web-{2ACC1444-561B-05B4-BC4E-0CC226BD3763}" dt="2025-07-29T20:09:10.602" v="1"/>
      <pc:docMkLst>
        <pc:docMk/>
      </pc:docMkLst>
      <pc:sldChg chg="ord">
        <pc:chgData name="Fries, Jody B." userId="S::jody.fries@bexar.org::fa8732af-3622-4442-a658-44e3ca4e1480" providerId="AD" clId="Web-{2ACC1444-561B-05B4-BC4E-0CC226BD3763}" dt="2025-07-29T18:07:44.980" v="0"/>
        <pc:sldMkLst>
          <pc:docMk/>
          <pc:sldMk cId="2529338794" sldId="289"/>
        </pc:sldMkLst>
      </pc:sldChg>
      <pc:sldChg chg="ord">
        <pc:chgData name="Fries, Jody B." userId="S::jody.fries@bexar.org::fa8732af-3622-4442-a658-44e3ca4e1480" providerId="AD" clId="Web-{2ACC1444-561B-05B4-BC4E-0CC226BD3763}" dt="2025-07-29T20:09:10.602" v="1"/>
        <pc:sldMkLst>
          <pc:docMk/>
          <pc:sldMk cId="4290614571" sldId="3877"/>
        </pc:sldMkLst>
      </pc:sldChg>
    </pc:docChg>
  </pc:docChgLst>
  <pc:docChgLst>
    <pc:chgData name="Scharf-Zeldes, Judge Barbie" userId="S::bscharf@bexar.org::a08b4704-6b43-4df8-b3af-dc389c02c932" providerId="AD" clId="Web-{536B85EA-104C-325A-A746-28544F6DCDD6}"/>
    <pc:docChg chg="modSld">
      <pc:chgData name="Scharf-Zeldes, Judge Barbie" userId="S::bscharf@bexar.org::a08b4704-6b43-4df8-b3af-dc389c02c932" providerId="AD" clId="Web-{536B85EA-104C-325A-A746-28544F6DCDD6}" dt="2025-07-29T20:55:26.770" v="151"/>
      <pc:docMkLst>
        <pc:docMk/>
      </pc:docMkLst>
      <pc:sldChg chg="modSp">
        <pc:chgData name="Scharf-Zeldes, Judge Barbie" userId="S::bscharf@bexar.org::a08b4704-6b43-4df8-b3af-dc389c02c932" providerId="AD" clId="Web-{536B85EA-104C-325A-A746-28544F6DCDD6}" dt="2025-07-29T20:40:17.414" v="10" actId="20577"/>
        <pc:sldMkLst>
          <pc:docMk/>
          <pc:sldMk cId="860355164" sldId="298"/>
        </pc:sldMkLst>
        <pc:spChg chg="mod">
          <ac:chgData name="Scharf-Zeldes, Judge Barbie" userId="S::bscharf@bexar.org::a08b4704-6b43-4df8-b3af-dc389c02c932" providerId="AD" clId="Web-{536B85EA-104C-325A-A746-28544F6DCDD6}" dt="2025-07-29T20:40:17.414" v="10" actId="20577"/>
          <ac:spMkLst>
            <pc:docMk/>
            <pc:sldMk cId="860355164" sldId="298"/>
            <ac:spMk id="3" creationId="{14F42203-9595-8D41-449D-886DF0E00BFB}"/>
          </ac:spMkLst>
        </pc:spChg>
      </pc:sldChg>
      <pc:sldChg chg="modSp">
        <pc:chgData name="Scharf-Zeldes, Judge Barbie" userId="S::bscharf@bexar.org::a08b4704-6b43-4df8-b3af-dc389c02c932" providerId="AD" clId="Web-{536B85EA-104C-325A-A746-28544F6DCDD6}" dt="2025-07-29T20:41:13.790" v="13" actId="20577"/>
        <pc:sldMkLst>
          <pc:docMk/>
          <pc:sldMk cId="4174767795" sldId="316"/>
        </pc:sldMkLst>
        <pc:graphicFrameChg chg="modGraphic">
          <ac:chgData name="Scharf-Zeldes, Judge Barbie" userId="S::bscharf@bexar.org::a08b4704-6b43-4df8-b3af-dc389c02c932" providerId="AD" clId="Web-{536B85EA-104C-325A-A746-28544F6DCDD6}" dt="2025-07-29T20:41:13.790" v="13" actId="20577"/>
          <ac:graphicFrameMkLst>
            <pc:docMk/>
            <pc:sldMk cId="4174767795" sldId="316"/>
            <ac:graphicFrameMk id="5" creationId="{1435A29E-1DEE-D859-B618-A9216C11C512}"/>
          </ac:graphicFrameMkLst>
        </pc:graphicFrameChg>
      </pc:sldChg>
      <pc:sldChg chg="modSp modNotes">
        <pc:chgData name="Scharf-Zeldes, Judge Barbie" userId="S::bscharf@bexar.org::a08b4704-6b43-4df8-b3af-dc389c02c932" providerId="AD" clId="Web-{536B85EA-104C-325A-A746-28544F6DCDD6}" dt="2025-07-29T20:55:26.770" v="151"/>
        <pc:sldMkLst>
          <pc:docMk/>
          <pc:sldMk cId="3942647457" sldId="3831"/>
        </pc:sldMkLst>
        <pc:graphicFrameChg chg="modGraphic">
          <ac:chgData name="Scharf-Zeldes, Judge Barbie" userId="S::bscharf@bexar.org::a08b4704-6b43-4df8-b3af-dc389c02c932" providerId="AD" clId="Web-{536B85EA-104C-325A-A746-28544F6DCDD6}" dt="2025-07-29T20:48:02.686" v="80" actId="20577"/>
          <ac:graphicFrameMkLst>
            <pc:docMk/>
            <pc:sldMk cId="3942647457" sldId="3831"/>
            <ac:graphicFrameMk id="4" creationId="{E246B7D8-C843-490A-A5BB-04DFA74A3D8D}"/>
          </ac:graphicFrameMkLst>
        </pc:graphicFrameChg>
      </pc:sldChg>
    </pc:docChg>
  </pc:docChgLst>
  <pc:docChgLst>
    <pc:chgData name="Scharf-Zeldes, Judge Barbie" userId="S::bscharf@bexar.org::a08b4704-6b43-4df8-b3af-dc389c02c932" providerId="AD" clId="Web-{1B6505DE-679F-E065-B86A-F3D483750956}"/>
    <pc:docChg chg="modSld">
      <pc:chgData name="Scharf-Zeldes, Judge Barbie" userId="S::bscharf@bexar.org::a08b4704-6b43-4df8-b3af-dc389c02c932" providerId="AD" clId="Web-{1B6505DE-679F-E065-B86A-F3D483750956}" dt="2025-07-29T21:20:10.752" v="110" actId="20577"/>
      <pc:docMkLst>
        <pc:docMk/>
      </pc:docMkLst>
      <pc:sldChg chg="modSp">
        <pc:chgData name="Scharf-Zeldes, Judge Barbie" userId="S::bscharf@bexar.org::a08b4704-6b43-4df8-b3af-dc389c02c932" providerId="AD" clId="Web-{1B6505DE-679F-E065-B86A-F3D483750956}" dt="2025-07-29T21:20:10.752" v="110" actId="20577"/>
        <pc:sldMkLst>
          <pc:docMk/>
          <pc:sldMk cId="2371265714" sldId="319"/>
        </pc:sldMkLst>
        <pc:spChg chg="mod">
          <ac:chgData name="Scharf-Zeldes, Judge Barbie" userId="S::bscharf@bexar.org::a08b4704-6b43-4df8-b3af-dc389c02c932" providerId="AD" clId="Web-{1B6505DE-679F-E065-B86A-F3D483750956}" dt="2025-07-29T21:20:10.752" v="110" actId="20577"/>
          <ac:spMkLst>
            <pc:docMk/>
            <pc:sldMk cId="2371265714" sldId="319"/>
            <ac:spMk id="3" creationId="{197480C6-9664-6295-AD95-37CDA8F52EB8}"/>
          </ac:spMkLst>
        </pc:spChg>
      </pc:sldChg>
    </pc:docChg>
  </pc:docChgLst>
  <pc:docChgLst>
    <pc:chgData name="Scharf-Zeldes, Judge Barbie" userId="S::bscharf@bexar.org::a08b4704-6b43-4df8-b3af-dc389c02c932" providerId="AD" clId="Web-{ED6E7950-CC0B-C8AC-C8C0-861F5A56A2E3}"/>
    <pc:docChg chg="delSld modSld sldOrd modSection">
      <pc:chgData name="Scharf-Zeldes, Judge Barbie" userId="S::bscharf@bexar.org::a08b4704-6b43-4df8-b3af-dc389c02c932" providerId="AD" clId="Web-{ED6E7950-CC0B-C8AC-C8C0-861F5A56A2E3}" dt="2025-07-24T20:51:33.415" v="2257" actId="1076"/>
      <pc:docMkLst>
        <pc:docMk/>
      </pc:docMkLst>
      <pc:sldChg chg="modSp">
        <pc:chgData name="Scharf-Zeldes, Judge Barbie" userId="S::bscharf@bexar.org::a08b4704-6b43-4df8-b3af-dc389c02c932" providerId="AD" clId="Web-{ED6E7950-CC0B-C8AC-C8C0-861F5A56A2E3}" dt="2025-07-24T16:48:03.382" v="5" actId="20577"/>
        <pc:sldMkLst>
          <pc:docMk/>
          <pc:sldMk cId="1481380262" sldId="261"/>
        </pc:sldMkLst>
        <pc:spChg chg="mod">
          <ac:chgData name="Scharf-Zeldes, Judge Barbie" userId="S::bscharf@bexar.org::a08b4704-6b43-4df8-b3af-dc389c02c932" providerId="AD" clId="Web-{ED6E7950-CC0B-C8AC-C8C0-861F5A56A2E3}" dt="2025-07-24T16:48:03.382" v="5" actId="20577"/>
          <ac:spMkLst>
            <pc:docMk/>
            <pc:sldMk cId="1481380262" sldId="261"/>
            <ac:spMk id="3" creationId="{DDF96D56-5AB0-3E51-0B9A-0F953C045EF8}"/>
          </ac:spMkLst>
        </pc:spChg>
      </pc:sldChg>
      <pc:sldChg chg="modSp modNotes">
        <pc:chgData name="Scharf-Zeldes, Judge Barbie" userId="S::bscharf@bexar.org::a08b4704-6b43-4df8-b3af-dc389c02c932" providerId="AD" clId="Web-{ED6E7950-CC0B-C8AC-C8C0-861F5A56A2E3}" dt="2025-07-24T20:18:01.135" v="1436"/>
        <pc:sldMkLst>
          <pc:docMk/>
          <pc:sldMk cId="884583730" sldId="262"/>
        </pc:sldMkLst>
        <pc:spChg chg="mod">
          <ac:chgData name="Scharf-Zeldes, Judge Barbie" userId="S::bscharf@bexar.org::a08b4704-6b43-4df8-b3af-dc389c02c932" providerId="AD" clId="Web-{ED6E7950-CC0B-C8AC-C8C0-861F5A56A2E3}" dt="2025-07-24T18:26:37.239" v="1072" actId="14100"/>
          <ac:spMkLst>
            <pc:docMk/>
            <pc:sldMk cId="884583730" sldId="262"/>
            <ac:spMk id="2" creationId="{009526E6-2AB4-8D67-0F1D-86F93D450B23}"/>
          </ac:spMkLst>
        </pc:spChg>
        <pc:graphicFrameChg chg="modGraphic">
          <ac:chgData name="Scharf-Zeldes, Judge Barbie" userId="S::bscharf@bexar.org::a08b4704-6b43-4df8-b3af-dc389c02c932" providerId="AD" clId="Web-{ED6E7950-CC0B-C8AC-C8C0-861F5A56A2E3}" dt="2025-07-24T18:27:36.818" v="1093" actId="20577"/>
          <ac:graphicFrameMkLst>
            <pc:docMk/>
            <pc:sldMk cId="884583730" sldId="262"/>
            <ac:graphicFrameMk id="20" creationId="{1EEA0DAF-A5F7-E331-AC4E-6670041273FE}"/>
          </ac:graphicFrameMkLst>
        </pc:graphicFrameChg>
      </pc:sldChg>
      <pc:sldChg chg="modSp modNotes">
        <pc:chgData name="Scharf-Zeldes, Judge Barbie" userId="S::bscharf@bexar.org::a08b4704-6b43-4df8-b3af-dc389c02c932" providerId="AD" clId="Web-{ED6E7950-CC0B-C8AC-C8C0-861F5A56A2E3}" dt="2025-07-24T18:26:05.394" v="1069" actId="20577"/>
        <pc:sldMkLst>
          <pc:docMk/>
          <pc:sldMk cId="1861362934" sldId="268"/>
        </pc:sldMkLst>
        <pc:spChg chg="mod">
          <ac:chgData name="Scharf-Zeldes, Judge Barbie" userId="S::bscharf@bexar.org::a08b4704-6b43-4df8-b3af-dc389c02c932" providerId="AD" clId="Web-{ED6E7950-CC0B-C8AC-C8C0-861F5A56A2E3}" dt="2025-07-24T18:26:05.394" v="1069" actId="20577"/>
          <ac:spMkLst>
            <pc:docMk/>
            <pc:sldMk cId="1861362934" sldId="268"/>
            <ac:spMk id="3" creationId="{4DFB6BBE-D22F-98CB-74C8-F4CAC6C3634E}"/>
          </ac:spMkLst>
        </pc:spChg>
      </pc:sldChg>
      <pc:sldChg chg="modSp modNotes">
        <pc:chgData name="Scharf-Zeldes, Judge Barbie" userId="S::bscharf@bexar.org::a08b4704-6b43-4df8-b3af-dc389c02c932" providerId="AD" clId="Web-{ED6E7950-CC0B-C8AC-C8C0-861F5A56A2E3}" dt="2025-07-24T18:06:15.198" v="457"/>
        <pc:sldMkLst>
          <pc:docMk/>
          <pc:sldMk cId="1039286799" sldId="269"/>
        </pc:sldMkLst>
        <pc:spChg chg="mod">
          <ac:chgData name="Scharf-Zeldes, Judge Barbie" userId="S::bscharf@bexar.org::a08b4704-6b43-4df8-b3af-dc389c02c932" providerId="AD" clId="Web-{ED6E7950-CC0B-C8AC-C8C0-861F5A56A2E3}" dt="2025-07-24T18:04:38.165" v="301" actId="20577"/>
          <ac:spMkLst>
            <pc:docMk/>
            <pc:sldMk cId="1039286799" sldId="269"/>
            <ac:spMk id="2" creationId="{798CE8E6-418D-2CD7-009D-C164596871EF}"/>
          </ac:spMkLst>
        </pc:spChg>
      </pc:sldChg>
      <pc:sldChg chg="modSp modNotes">
        <pc:chgData name="Scharf-Zeldes, Judge Barbie" userId="S::bscharf@bexar.org::a08b4704-6b43-4df8-b3af-dc389c02c932" providerId="AD" clId="Web-{ED6E7950-CC0B-C8AC-C8C0-861F5A56A2E3}" dt="2025-07-24T18:12:56.800" v="491"/>
        <pc:sldMkLst>
          <pc:docMk/>
          <pc:sldMk cId="3708129241" sldId="270"/>
        </pc:sldMkLst>
        <pc:spChg chg="mod">
          <ac:chgData name="Scharf-Zeldes, Judge Barbie" userId="S::bscharf@bexar.org::a08b4704-6b43-4df8-b3af-dc389c02c932" providerId="AD" clId="Web-{ED6E7950-CC0B-C8AC-C8C0-861F5A56A2E3}" dt="2025-07-24T18:12:18.862" v="461" actId="20577"/>
          <ac:spMkLst>
            <pc:docMk/>
            <pc:sldMk cId="3708129241" sldId="270"/>
            <ac:spMk id="3" creationId="{DEB8FF07-B94D-A374-1347-990ACD5440AB}"/>
          </ac:spMkLst>
        </pc:spChg>
      </pc:sldChg>
      <pc:sldChg chg="modNotes">
        <pc:chgData name="Scharf-Zeldes, Judge Barbie" userId="S::bscharf@bexar.org::a08b4704-6b43-4df8-b3af-dc389c02c932" providerId="AD" clId="Web-{ED6E7950-CC0B-C8AC-C8C0-861F5A56A2E3}" dt="2025-07-24T20:41:03.473" v="1950"/>
        <pc:sldMkLst>
          <pc:docMk/>
          <pc:sldMk cId="3354331491" sldId="274"/>
        </pc:sldMkLst>
      </pc:sldChg>
      <pc:sldChg chg="modNotes">
        <pc:chgData name="Scharf-Zeldes, Judge Barbie" userId="S::bscharf@bexar.org::a08b4704-6b43-4df8-b3af-dc389c02c932" providerId="AD" clId="Web-{ED6E7950-CC0B-C8AC-C8C0-861F5A56A2E3}" dt="2025-07-24T20:25:19.810" v="1696"/>
        <pc:sldMkLst>
          <pc:docMk/>
          <pc:sldMk cId="1556998915" sldId="275"/>
        </pc:sldMkLst>
      </pc:sldChg>
      <pc:sldChg chg="modNotes">
        <pc:chgData name="Scharf-Zeldes, Judge Barbie" userId="S::bscharf@bexar.org::a08b4704-6b43-4df8-b3af-dc389c02c932" providerId="AD" clId="Web-{ED6E7950-CC0B-C8AC-C8C0-861F5A56A2E3}" dt="2025-07-24T20:38:34.613" v="1754"/>
        <pc:sldMkLst>
          <pc:docMk/>
          <pc:sldMk cId="90807093" sldId="277"/>
        </pc:sldMkLst>
      </pc:sldChg>
      <pc:sldChg chg="modSp ord modNotes">
        <pc:chgData name="Scharf-Zeldes, Judge Barbie" userId="S::bscharf@bexar.org::a08b4704-6b43-4df8-b3af-dc389c02c932" providerId="AD" clId="Web-{ED6E7950-CC0B-C8AC-C8C0-861F5A56A2E3}" dt="2025-07-24T20:40:03.316" v="1832"/>
        <pc:sldMkLst>
          <pc:docMk/>
          <pc:sldMk cId="4166894154" sldId="278"/>
        </pc:sldMkLst>
        <pc:spChg chg="mod">
          <ac:chgData name="Scharf-Zeldes, Judge Barbie" userId="S::bscharf@bexar.org::a08b4704-6b43-4df8-b3af-dc389c02c932" providerId="AD" clId="Web-{ED6E7950-CC0B-C8AC-C8C0-861F5A56A2E3}" dt="2025-07-24T20:39:18.050" v="1759" actId="20577"/>
          <ac:spMkLst>
            <pc:docMk/>
            <pc:sldMk cId="4166894154" sldId="278"/>
            <ac:spMk id="3" creationId="{DA1DE1AA-74DA-E8A8-FBD3-CE47334BFD43}"/>
          </ac:spMkLst>
        </pc:spChg>
      </pc:sldChg>
      <pc:sldChg chg="modSp modNotes">
        <pc:chgData name="Scharf-Zeldes, Judge Barbie" userId="S::bscharf@bexar.org::a08b4704-6b43-4df8-b3af-dc389c02c932" providerId="AD" clId="Web-{ED6E7950-CC0B-C8AC-C8C0-861F5A56A2E3}" dt="2025-07-24T20:45:43.647" v="2097" actId="20577"/>
        <pc:sldMkLst>
          <pc:docMk/>
          <pc:sldMk cId="2132633730" sldId="279"/>
        </pc:sldMkLst>
        <pc:spChg chg="mod">
          <ac:chgData name="Scharf-Zeldes, Judge Barbie" userId="S::bscharf@bexar.org::a08b4704-6b43-4df8-b3af-dc389c02c932" providerId="AD" clId="Web-{ED6E7950-CC0B-C8AC-C8C0-861F5A56A2E3}" dt="2025-07-24T20:45:43.647" v="2097" actId="20577"/>
          <ac:spMkLst>
            <pc:docMk/>
            <pc:sldMk cId="2132633730" sldId="279"/>
            <ac:spMk id="2" creationId="{84E26D1D-C687-0651-AEC5-B90469C0858E}"/>
          </ac:spMkLst>
        </pc:spChg>
      </pc:sldChg>
      <pc:sldChg chg="modSp">
        <pc:chgData name="Scharf-Zeldes, Judge Barbie" userId="S::bscharf@bexar.org::a08b4704-6b43-4df8-b3af-dc389c02c932" providerId="AD" clId="Web-{ED6E7950-CC0B-C8AC-C8C0-861F5A56A2E3}" dt="2025-07-24T20:42:00.817" v="1951" actId="14100"/>
        <pc:sldMkLst>
          <pc:docMk/>
          <pc:sldMk cId="1299726268" sldId="283"/>
        </pc:sldMkLst>
        <pc:spChg chg="mod">
          <ac:chgData name="Scharf-Zeldes, Judge Barbie" userId="S::bscharf@bexar.org::a08b4704-6b43-4df8-b3af-dc389c02c932" providerId="AD" clId="Web-{ED6E7950-CC0B-C8AC-C8C0-861F5A56A2E3}" dt="2025-07-24T20:42:00.817" v="1951" actId="14100"/>
          <ac:spMkLst>
            <pc:docMk/>
            <pc:sldMk cId="1299726268" sldId="283"/>
            <ac:spMk id="3" creationId="{73F2FF2F-5A67-610D-A169-EC4055E81A1A}"/>
          </ac:spMkLst>
        </pc:spChg>
      </pc:sldChg>
      <pc:sldChg chg="modSp modNotes">
        <pc:chgData name="Scharf-Zeldes, Judge Barbie" userId="S::bscharf@bexar.org::a08b4704-6b43-4df8-b3af-dc389c02c932" providerId="AD" clId="Web-{ED6E7950-CC0B-C8AC-C8C0-861F5A56A2E3}" dt="2025-07-24T20:50:16.149" v="2184"/>
        <pc:sldMkLst>
          <pc:docMk/>
          <pc:sldMk cId="483707549" sldId="285"/>
        </pc:sldMkLst>
        <pc:spChg chg="mod">
          <ac:chgData name="Scharf-Zeldes, Judge Barbie" userId="S::bscharf@bexar.org::a08b4704-6b43-4df8-b3af-dc389c02c932" providerId="AD" clId="Web-{ED6E7950-CC0B-C8AC-C8C0-861F5A56A2E3}" dt="2025-07-24T20:49:13.726" v="2147" actId="20577"/>
          <ac:spMkLst>
            <pc:docMk/>
            <pc:sldMk cId="483707549" sldId="285"/>
            <ac:spMk id="3" creationId="{0F9D138B-76CD-E834-A94A-916AA3A2615E}"/>
          </ac:spMkLst>
        </pc:spChg>
      </pc:sldChg>
      <pc:sldChg chg="modSp">
        <pc:chgData name="Scharf-Zeldes, Judge Barbie" userId="S::bscharf@bexar.org::a08b4704-6b43-4df8-b3af-dc389c02c932" providerId="AD" clId="Web-{ED6E7950-CC0B-C8AC-C8C0-861F5A56A2E3}" dt="2025-07-24T20:51:33.415" v="2257" actId="1076"/>
        <pc:sldMkLst>
          <pc:docMk/>
          <pc:sldMk cId="190991601" sldId="293"/>
        </pc:sldMkLst>
        <pc:spChg chg="mod">
          <ac:chgData name="Scharf-Zeldes, Judge Barbie" userId="S::bscharf@bexar.org::a08b4704-6b43-4df8-b3af-dc389c02c932" providerId="AD" clId="Web-{ED6E7950-CC0B-C8AC-C8C0-861F5A56A2E3}" dt="2025-07-24T20:51:33.415" v="2257" actId="1076"/>
          <ac:spMkLst>
            <pc:docMk/>
            <pc:sldMk cId="190991601" sldId="293"/>
            <ac:spMk id="3" creationId="{8A2CD8AC-C4B9-992B-F3D3-C1F0852ED713}"/>
          </ac:spMkLst>
        </pc:spChg>
      </pc:sldChg>
      <pc:sldChg chg="modNotes">
        <pc:chgData name="Scharf-Zeldes, Judge Barbie" userId="S::bscharf@bexar.org::a08b4704-6b43-4df8-b3af-dc389c02c932" providerId="AD" clId="Web-{ED6E7950-CC0B-C8AC-C8C0-861F5A56A2E3}" dt="2025-07-24T18:21:27.764" v="1011"/>
        <pc:sldMkLst>
          <pc:docMk/>
          <pc:sldMk cId="3355847633" sldId="305"/>
        </pc:sldMkLst>
      </pc:sldChg>
      <pc:sldChg chg="ord modNotes">
        <pc:chgData name="Scharf-Zeldes, Judge Barbie" userId="S::bscharf@bexar.org::a08b4704-6b43-4df8-b3af-dc389c02c932" providerId="AD" clId="Web-{ED6E7950-CC0B-C8AC-C8C0-861F5A56A2E3}" dt="2025-07-24T18:16:15.913" v="715"/>
        <pc:sldMkLst>
          <pc:docMk/>
          <pc:sldMk cId="1611583346" sldId="308"/>
        </pc:sldMkLst>
      </pc:sldChg>
      <pc:sldChg chg="modSp">
        <pc:chgData name="Scharf-Zeldes, Judge Barbie" userId="S::bscharf@bexar.org::a08b4704-6b43-4df8-b3af-dc389c02c932" providerId="AD" clId="Web-{ED6E7950-CC0B-C8AC-C8C0-861F5A56A2E3}" dt="2025-07-24T18:22:33.593" v="1020" actId="1076"/>
        <pc:sldMkLst>
          <pc:docMk/>
          <pc:sldMk cId="3564830733" sldId="309"/>
        </pc:sldMkLst>
        <pc:spChg chg="mod">
          <ac:chgData name="Scharf-Zeldes, Judge Barbie" userId="S::bscharf@bexar.org::a08b4704-6b43-4df8-b3af-dc389c02c932" providerId="AD" clId="Web-{ED6E7950-CC0B-C8AC-C8C0-861F5A56A2E3}" dt="2025-07-24T18:22:24.562" v="1019" actId="20577"/>
          <ac:spMkLst>
            <pc:docMk/>
            <pc:sldMk cId="3564830733" sldId="309"/>
            <ac:spMk id="3" creationId="{C633653C-72FA-8424-36B9-A6F7B495220D}"/>
          </ac:spMkLst>
        </pc:spChg>
        <pc:picChg chg="mod">
          <ac:chgData name="Scharf-Zeldes, Judge Barbie" userId="S::bscharf@bexar.org::a08b4704-6b43-4df8-b3af-dc389c02c932" providerId="AD" clId="Web-{ED6E7950-CC0B-C8AC-C8C0-861F5A56A2E3}" dt="2025-07-24T18:22:33.593" v="1020" actId="1076"/>
          <ac:picMkLst>
            <pc:docMk/>
            <pc:sldMk cId="3564830733" sldId="309"/>
            <ac:picMk id="7" creationId="{09B7EBFD-E0E6-D53C-259A-F4E48265478E}"/>
          </ac:picMkLst>
        </pc:picChg>
      </pc:sldChg>
      <pc:sldChg chg="modSp modNotes">
        <pc:chgData name="Scharf-Zeldes, Judge Barbie" userId="S::bscharf@bexar.org::a08b4704-6b43-4df8-b3af-dc389c02c932" providerId="AD" clId="Web-{ED6E7950-CC0B-C8AC-C8C0-861F5A56A2E3}" dt="2025-07-24T18:25:24.878" v="1052"/>
        <pc:sldMkLst>
          <pc:docMk/>
          <pc:sldMk cId="2879379499" sldId="310"/>
        </pc:sldMkLst>
        <pc:spChg chg="mod">
          <ac:chgData name="Scharf-Zeldes, Judge Barbie" userId="S::bscharf@bexar.org::a08b4704-6b43-4df8-b3af-dc389c02c932" providerId="AD" clId="Web-{ED6E7950-CC0B-C8AC-C8C0-861F5A56A2E3}" dt="2025-07-24T18:24:28.814" v="1023" actId="14100"/>
          <ac:spMkLst>
            <pc:docMk/>
            <pc:sldMk cId="2879379499" sldId="310"/>
            <ac:spMk id="2" creationId="{FF19D371-BD49-800A-4382-2AA2634CE5F8}"/>
          </ac:spMkLst>
        </pc:spChg>
      </pc:sldChg>
      <pc:sldChg chg="modNotes">
        <pc:chgData name="Scharf-Zeldes, Judge Barbie" userId="S::bscharf@bexar.org::a08b4704-6b43-4df8-b3af-dc389c02c932" providerId="AD" clId="Web-{ED6E7950-CC0B-C8AC-C8C0-861F5A56A2E3}" dt="2025-07-24T18:14:59.568" v="706"/>
        <pc:sldMkLst>
          <pc:docMk/>
          <pc:sldMk cId="793872017" sldId="311"/>
        </pc:sldMkLst>
      </pc:sldChg>
      <pc:sldChg chg="modNotes">
        <pc:chgData name="Scharf-Zeldes, Judge Barbie" userId="S::bscharf@bexar.org::a08b4704-6b43-4df8-b3af-dc389c02c932" providerId="AD" clId="Web-{ED6E7950-CC0B-C8AC-C8C0-861F5A56A2E3}" dt="2025-07-24T20:25:48.982" v="1700"/>
        <pc:sldMkLst>
          <pc:docMk/>
          <pc:sldMk cId="3976201127" sldId="312"/>
        </pc:sldMkLst>
      </pc:sldChg>
      <pc:sldChg chg="modSp">
        <pc:chgData name="Scharf-Zeldes, Judge Barbie" userId="S::bscharf@bexar.org::a08b4704-6b43-4df8-b3af-dc389c02c932" providerId="AD" clId="Web-{ED6E7950-CC0B-C8AC-C8C0-861F5A56A2E3}" dt="2025-07-24T20:26:13.592" v="1707" actId="20577"/>
        <pc:sldMkLst>
          <pc:docMk/>
          <pc:sldMk cId="2819067558" sldId="313"/>
        </pc:sldMkLst>
        <pc:spChg chg="mod">
          <ac:chgData name="Scharf-Zeldes, Judge Barbie" userId="S::bscharf@bexar.org::a08b4704-6b43-4df8-b3af-dc389c02c932" providerId="AD" clId="Web-{ED6E7950-CC0B-C8AC-C8C0-861F5A56A2E3}" dt="2025-07-24T20:26:13.592" v="1707" actId="20577"/>
          <ac:spMkLst>
            <pc:docMk/>
            <pc:sldMk cId="2819067558" sldId="313"/>
            <ac:spMk id="3" creationId="{0B2D0874-7166-2324-55EF-FEB360C6B200}"/>
          </ac:spMkLst>
        </pc:spChg>
      </pc:sldChg>
      <pc:sldChg chg="del">
        <pc:chgData name="Scharf-Zeldes, Judge Barbie" userId="S::bscharf@bexar.org::a08b4704-6b43-4df8-b3af-dc389c02c932" providerId="AD" clId="Web-{ED6E7950-CC0B-C8AC-C8C0-861F5A56A2E3}" dt="2025-07-24T20:26:53.342" v="1708"/>
        <pc:sldMkLst>
          <pc:docMk/>
          <pc:sldMk cId="149046195" sldId="314"/>
        </pc:sldMkLst>
      </pc:sldChg>
      <pc:sldChg chg="modSp">
        <pc:chgData name="Scharf-Zeldes, Judge Barbie" userId="S::bscharf@bexar.org::a08b4704-6b43-4df8-b3af-dc389c02c932" providerId="AD" clId="Web-{ED6E7950-CC0B-C8AC-C8C0-861F5A56A2E3}" dt="2025-07-24T20:43:22.021" v="1971" actId="20577"/>
        <pc:sldMkLst>
          <pc:docMk/>
          <pc:sldMk cId="3621544721" sldId="315"/>
        </pc:sldMkLst>
        <pc:spChg chg="mod">
          <ac:chgData name="Scharf-Zeldes, Judge Barbie" userId="S::bscharf@bexar.org::a08b4704-6b43-4df8-b3af-dc389c02c932" providerId="AD" clId="Web-{ED6E7950-CC0B-C8AC-C8C0-861F5A56A2E3}" dt="2025-07-24T20:43:22.021" v="1971" actId="20577"/>
          <ac:spMkLst>
            <pc:docMk/>
            <pc:sldMk cId="3621544721" sldId="315"/>
            <ac:spMk id="3" creationId="{F5EBA733-6A99-B272-7037-3D5CA162B83C}"/>
          </ac:spMkLst>
        </pc:spChg>
      </pc:sldChg>
      <pc:sldChg chg="modSp modNotes">
        <pc:chgData name="Scharf-Zeldes, Judge Barbie" userId="S::bscharf@bexar.org::a08b4704-6b43-4df8-b3af-dc389c02c932" providerId="AD" clId="Web-{ED6E7950-CC0B-C8AC-C8C0-861F5A56A2E3}" dt="2025-07-24T20:45:05.584" v="2050"/>
        <pc:sldMkLst>
          <pc:docMk/>
          <pc:sldMk cId="4174767795" sldId="316"/>
        </pc:sldMkLst>
        <pc:spChg chg="mod">
          <ac:chgData name="Scharf-Zeldes, Judge Barbie" userId="S::bscharf@bexar.org::a08b4704-6b43-4df8-b3af-dc389c02c932" providerId="AD" clId="Web-{ED6E7950-CC0B-C8AC-C8C0-861F5A56A2E3}" dt="2025-07-24T20:44:04.849" v="1972" actId="1076"/>
          <ac:spMkLst>
            <pc:docMk/>
            <pc:sldMk cId="4174767795" sldId="316"/>
            <ac:spMk id="2" creationId="{BA049157-74C2-8EC7-10DF-FF8884B0059F}"/>
          </ac:spMkLst>
        </pc:spChg>
      </pc:sldChg>
      <pc:sldChg chg="modSp">
        <pc:chgData name="Scharf-Zeldes, Judge Barbie" userId="S::bscharf@bexar.org::a08b4704-6b43-4df8-b3af-dc389c02c932" providerId="AD" clId="Web-{ED6E7950-CC0B-C8AC-C8C0-861F5A56A2E3}" dt="2025-07-24T20:48:00.335" v="2141" actId="20577"/>
        <pc:sldMkLst>
          <pc:docMk/>
          <pc:sldMk cId="2698108045" sldId="317"/>
        </pc:sldMkLst>
        <pc:spChg chg="mod">
          <ac:chgData name="Scharf-Zeldes, Judge Barbie" userId="S::bscharf@bexar.org::a08b4704-6b43-4df8-b3af-dc389c02c932" providerId="AD" clId="Web-{ED6E7950-CC0B-C8AC-C8C0-861F5A56A2E3}" dt="2025-07-24T20:48:00.335" v="2141" actId="20577"/>
          <ac:spMkLst>
            <pc:docMk/>
            <pc:sldMk cId="2698108045" sldId="317"/>
            <ac:spMk id="3" creationId="{6B71E71C-22D0-391E-9FB1-BB39E4DA5F38}"/>
          </ac:spMkLst>
        </pc:spChg>
      </pc:sldChg>
    </pc:docChg>
  </pc:docChgLst>
  <pc:docChgLst>
    <pc:chgData name="Scharf-Zeldes, Judge Barbie" userId="S::bscharf@bexar.org::a08b4704-6b43-4df8-b3af-dc389c02c932" providerId="AD" clId="Web-{44AE87F5-4376-DADB-E56F-A045E2AC9399}"/>
    <pc:docChg chg="modSld">
      <pc:chgData name="Scharf-Zeldes, Judge Barbie" userId="S::bscharf@bexar.org::a08b4704-6b43-4df8-b3af-dc389c02c932" providerId="AD" clId="Web-{44AE87F5-4376-DADB-E56F-A045E2AC9399}" dt="2025-07-28T14:46:53.134" v="225" actId="14100"/>
      <pc:docMkLst>
        <pc:docMk/>
      </pc:docMkLst>
      <pc:sldChg chg="modSp">
        <pc:chgData name="Scharf-Zeldes, Judge Barbie" userId="S::bscharf@bexar.org::a08b4704-6b43-4df8-b3af-dc389c02c932" providerId="AD" clId="Web-{44AE87F5-4376-DADB-E56F-A045E2AC9399}" dt="2025-07-28T14:46:53.134" v="225" actId="14100"/>
        <pc:sldMkLst>
          <pc:docMk/>
          <pc:sldMk cId="2259308896" sldId="256"/>
        </pc:sldMkLst>
        <pc:spChg chg="mod">
          <ac:chgData name="Scharf-Zeldes, Judge Barbie" userId="S::bscharf@bexar.org::a08b4704-6b43-4df8-b3af-dc389c02c932" providerId="AD" clId="Web-{44AE87F5-4376-DADB-E56F-A045E2AC9399}" dt="2025-07-28T14:46:53.134" v="225" actId="14100"/>
          <ac:spMkLst>
            <pc:docMk/>
            <pc:sldMk cId="2259308896" sldId="256"/>
            <ac:spMk id="2" creationId="{51DF3D98-3C30-4CFC-8643-C81E829C8C25}"/>
          </ac:spMkLst>
        </pc:spChg>
        <pc:spChg chg="mod">
          <ac:chgData name="Scharf-Zeldes, Judge Barbie" userId="S::bscharf@bexar.org::a08b4704-6b43-4df8-b3af-dc389c02c932" providerId="AD" clId="Web-{44AE87F5-4376-DADB-E56F-A045E2AC9399}" dt="2025-07-28T14:46:39.727" v="224" actId="14100"/>
          <ac:spMkLst>
            <pc:docMk/>
            <pc:sldMk cId="2259308896" sldId="256"/>
            <ac:spMk id="3" creationId="{AF35AAC6-52EC-5B0B-783F-C17E2E8484AA}"/>
          </ac:spMkLst>
        </pc:spChg>
      </pc:sldChg>
      <pc:sldChg chg="modNotes">
        <pc:chgData name="Scharf-Zeldes, Judge Barbie" userId="S::bscharf@bexar.org::a08b4704-6b43-4df8-b3af-dc389c02c932" providerId="AD" clId="Web-{44AE87F5-4376-DADB-E56F-A045E2AC9399}" dt="2025-07-28T14:41:45.767" v="188"/>
        <pc:sldMkLst>
          <pc:docMk/>
          <pc:sldMk cId="2371265714" sldId="319"/>
        </pc:sldMkLst>
      </pc:sldChg>
      <pc:sldChg chg="modSp">
        <pc:chgData name="Scharf-Zeldes, Judge Barbie" userId="S::bscharf@bexar.org::a08b4704-6b43-4df8-b3af-dc389c02c932" providerId="AD" clId="Web-{44AE87F5-4376-DADB-E56F-A045E2AC9399}" dt="2025-07-28T14:40:34.688" v="107" actId="20577"/>
        <pc:sldMkLst>
          <pc:docMk/>
          <pc:sldMk cId="4112690834" sldId="3876"/>
        </pc:sldMkLst>
        <pc:spChg chg="mod">
          <ac:chgData name="Scharf-Zeldes, Judge Barbie" userId="S::bscharf@bexar.org::a08b4704-6b43-4df8-b3af-dc389c02c932" providerId="AD" clId="Web-{44AE87F5-4376-DADB-E56F-A045E2AC9399}" dt="2025-07-28T14:40:34.688" v="107" actId="20577"/>
          <ac:spMkLst>
            <pc:docMk/>
            <pc:sldMk cId="4112690834" sldId="3876"/>
            <ac:spMk id="3" creationId="{00000000-0000-0000-0000-000000000000}"/>
          </ac:spMkLst>
        </pc:spChg>
      </pc:sldChg>
    </pc:docChg>
  </pc:docChgLst>
  <pc:docChgLst>
    <pc:chgData name="Fries, Jody B." userId="S::jody.fries@bexar.org::fa8732af-3622-4442-a658-44e3ca4e1480" providerId="AD" clId="Web-{F8B929A3-4E11-4C4A-6ABB-DEF7D56F7CDE}"/>
    <pc:docChg chg="sldOrd">
      <pc:chgData name="Fries, Jody B." userId="S::jody.fries@bexar.org::fa8732af-3622-4442-a658-44e3ca4e1480" providerId="AD" clId="Web-{F8B929A3-4E11-4C4A-6ABB-DEF7D56F7CDE}" dt="2025-07-28T19:02:13.301" v="0"/>
      <pc:docMkLst>
        <pc:docMk/>
      </pc:docMkLst>
      <pc:sldChg chg="ord">
        <pc:chgData name="Fries, Jody B." userId="S::jody.fries@bexar.org::fa8732af-3622-4442-a658-44e3ca4e1480" providerId="AD" clId="Web-{F8B929A3-4E11-4C4A-6ABB-DEF7D56F7CDE}" dt="2025-07-28T19:02:13.301" v="0"/>
        <pc:sldMkLst>
          <pc:docMk/>
          <pc:sldMk cId="793872017" sldId="311"/>
        </pc:sldMkLst>
      </pc:sldChg>
    </pc:docChg>
  </pc:docChgLst>
  <pc:docChgLst>
    <pc:chgData name="Scharf-Zeldes, Judge Barbie" userId="S::bscharf@bexar.org::a08b4704-6b43-4df8-b3af-dc389c02c932" providerId="AD" clId="Web-{8345F0E9-2051-359A-345A-CA107D335757}"/>
    <pc:docChg chg="modSld">
      <pc:chgData name="Scharf-Zeldes, Judge Barbie" userId="S::bscharf@bexar.org::a08b4704-6b43-4df8-b3af-dc389c02c932" providerId="AD" clId="Web-{8345F0E9-2051-359A-345A-CA107D335757}" dt="2025-07-25T21:15:07.174" v="409" actId="20577"/>
      <pc:docMkLst>
        <pc:docMk/>
      </pc:docMkLst>
      <pc:sldChg chg="addSp modSp mod modClrScheme chgLayout">
        <pc:chgData name="Scharf-Zeldes, Judge Barbie" userId="S::bscharf@bexar.org::a08b4704-6b43-4df8-b3af-dc389c02c932" providerId="AD" clId="Web-{8345F0E9-2051-359A-345A-CA107D335757}" dt="2025-07-25T20:35:30.614" v="53" actId="20577"/>
        <pc:sldMkLst>
          <pc:docMk/>
          <pc:sldMk cId="2259308896" sldId="256"/>
        </pc:sldMkLst>
        <pc:spChg chg="mod ord">
          <ac:chgData name="Scharf-Zeldes, Judge Barbie" userId="S::bscharf@bexar.org::a08b4704-6b43-4df8-b3af-dc389c02c932" providerId="AD" clId="Web-{8345F0E9-2051-359A-345A-CA107D335757}" dt="2025-07-25T20:33:14.985" v="6" actId="20577"/>
          <ac:spMkLst>
            <pc:docMk/>
            <pc:sldMk cId="2259308896" sldId="256"/>
            <ac:spMk id="2" creationId="{51DF3D98-3C30-4CFC-8643-C81E829C8C25}"/>
          </ac:spMkLst>
        </pc:spChg>
        <pc:spChg chg="add mod ord">
          <ac:chgData name="Scharf-Zeldes, Judge Barbie" userId="S::bscharf@bexar.org::a08b4704-6b43-4df8-b3af-dc389c02c932" providerId="AD" clId="Web-{8345F0E9-2051-359A-345A-CA107D335757}" dt="2025-07-25T20:35:30.614" v="53" actId="20577"/>
          <ac:spMkLst>
            <pc:docMk/>
            <pc:sldMk cId="2259308896" sldId="256"/>
            <ac:spMk id="3" creationId="{AF35AAC6-52EC-5B0B-783F-C17E2E8484AA}"/>
          </ac:spMkLst>
        </pc:spChg>
      </pc:sldChg>
      <pc:sldChg chg="modSp mod modClrScheme chgLayout">
        <pc:chgData name="Scharf-Zeldes, Judge Barbie" userId="S::bscharf@bexar.org::a08b4704-6b43-4df8-b3af-dc389c02c932" providerId="AD" clId="Web-{8345F0E9-2051-359A-345A-CA107D335757}" dt="2025-07-25T20:40:44.934" v="66" actId="20577"/>
        <pc:sldMkLst>
          <pc:docMk/>
          <pc:sldMk cId="90807093" sldId="277"/>
        </pc:sldMkLst>
        <pc:spChg chg="mod ord">
          <ac:chgData name="Scharf-Zeldes, Judge Barbie" userId="S::bscharf@bexar.org::a08b4704-6b43-4df8-b3af-dc389c02c932" providerId="AD" clId="Web-{8345F0E9-2051-359A-345A-CA107D335757}" dt="2025-07-25T20:40:44.934" v="66" actId="20577"/>
          <ac:spMkLst>
            <pc:docMk/>
            <pc:sldMk cId="90807093" sldId="277"/>
            <ac:spMk id="2" creationId="{2DC76762-6A63-18D3-871D-0E69622A63F7}"/>
          </ac:spMkLst>
        </pc:spChg>
        <pc:spChg chg="mod ord">
          <ac:chgData name="Scharf-Zeldes, Judge Barbie" userId="S::bscharf@bexar.org::a08b4704-6b43-4df8-b3af-dc389c02c932" providerId="AD" clId="Web-{8345F0E9-2051-359A-345A-CA107D335757}" dt="2025-07-25T20:40:40.762" v="65"/>
          <ac:spMkLst>
            <pc:docMk/>
            <pc:sldMk cId="90807093" sldId="277"/>
            <ac:spMk id="3" creationId="{075FA0D5-B1D2-1B59-4A8F-8B3D93FBA7FE}"/>
          </ac:spMkLst>
        </pc:spChg>
      </pc:sldChg>
      <pc:sldChg chg="modSp mod modClrScheme chgLayout">
        <pc:chgData name="Scharf-Zeldes, Judge Barbie" userId="S::bscharf@bexar.org::a08b4704-6b43-4df8-b3af-dc389c02c932" providerId="AD" clId="Web-{8345F0E9-2051-359A-345A-CA107D335757}" dt="2025-07-25T20:42:24.062" v="68"/>
        <pc:sldMkLst>
          <pc:docMk/>
          <pc:sldMk cId="2132633730" sldId="279"/>
        </pc:sldMkLst>
        <pc:spChg chg="mod ord">
          <ac:chgData name="Scharf-Zeldes, Judge Barbie" userId="S::bscharf@bexar.org::a08b4704-6b43-4df8-b3af-dc389c02c932" providerId="AD" clId="Web-{8345F0E9-2051-359A-345A-CA107D335757}" dt="2025-07-25T20:42:24.062" v="68"/>
          <ac:spMkLst>
            <pc:docMk/>
            <pc:sldMk cId="2132633730" sldId="279"/>
            <ac:spMk id="2" creationId="{84E26D1D-C687-0651-AEC5-B90469C0858E}"/>
          </ac:spMkLst>
        </pc:spChg>
      </pc:sldChg>
      <pc:sldChg chg="modSp mod modClrScheme chgLayout">
        <pc:chgData name="Scharf-Zeldes, Judge Barbie" userId="S::bscharf@bexar.org::a08b4704-6b43-4df8-b3af-dc389c02c932" providerId="AD" clId="Web-{8345F0E9-2051-359A-345A-CA107D335757}" dt="2025-07-25T20:44:48.784" v="69"/>
        <pc:sldMkLst>
          <pc:docMk/>
          <pc:sldMk cId="533333940" sldId="281"/>
        </pc:sldMkLst>
        <pc:spChg chg="mod ord">
          <ac:chgData name="Scharf-Zeldes, Judge Barbie" userId="S::bscharf@bexar.org::a08b4704-6b43-4df8-b3af-dc389c02c932" providerId="AD" clId="Web-{8345F0E9-2051-359A-345A-CA107D335757}" dt="2025-07-25T20:44:48.784" v="69"/>
          <ac:spMkLst>
            <pc:docMk/>
            <pc:sldMk cId="533333940" sldId="281"/>
            <ac:spMk id="2" creationId="{FC36D94C-B62B-A171-F9F8-A5EC35D6BE68}"/>
          </ac:spMkLst>
        </pc:spChg>
        <pc:graphicFrameChg chg="mod ord">
          <ac:chgData name="Scharf-Zeldes, Judge Barbie" userId="S::bscharf@bexar.org::a08b4704-6b43-4df8-b3af-dc389c02c932" providerId="AD" clId="Web-{8345F0E9-2051-359A-345A-CA107D335757}" dt="2025-07-25T20:44:48.784" v="69"/>
          <ac:graphicFrameMkLst>
            <pc:docMk/>
            <pc:sldMk cId="533333940" sldId="281"/>
            <ac:graphicFrameMk id="20" creationId="{7AB4BF07-B23E-219F-E153-882DA3D69902}"/>
          </ac:graphicFrameMkLst>
        </pc:graphicFrameChg>
      </pc:sldChg>
      <pc:sldChg chg="modSp mod modClrScheme chgLayout">
        <pc:chgData name="Scharf-Zeldes, Judge Barbie" userId="S::bscharf@bexar.org::a08b4704-6b43-4df8-b3af-dc389c02c932" providerId="AD" clId="Web-{8345F0E9-2051-359A-345A-CA107D335757}" dt="2025-07-25T20:41:09.310" v="67"/>
        <pc:sldMkLst>
          <pc:docMk/>
          <pc:sldMk cId="1299726268" sldId="283"/>
        </pc:sldMkLst>
        <pc:spChg chg="mod ord">
          <ac:chgData name="Scharf-Zeldes, Judge Barbie" userId="S::bscharf@bexar.org::a08b4704-6b43-4df8-b3af-dc389c02c932" providerId="AD" clId="Web-{8345F0E9-2051-359A-345A-CA107D335757}" dt="2025-07-25T20:41:09.310" v="67"/>
          <ac:spMkLst>
            <pc:docMk/>
            <pc:sldMk cId="1299726268" sldId="283"/>
            <ac:spMk id="2" creationId="{0BBB3A25-CF5C-2900-3CC8-BA1D3A64A654}"/>
          </ac:spMkLst>
        </pc:spChg>
        <pc:spChg chg="mod ord">
          <ac:chgData name="Scharf-Zeldes, Judge Barbie" userId="S::bscharf@bexar.org::a08b4704-6b43-4df8-b3af-dc389c02c932" providerId="AD" clId="Web-{8345F0E9-2051-359A-345A-CA107D335757}" dt="2025-07-25T20:41:09.310" v="67"/>
          <ac:spMkLst>
            <pc:docMk/>
            <pc:sldMk cId="1299726268" sldId="283"/>
            <ac:spMk id="3" creationId="{73F2FF2F-5A67-610D-A169-EC4055E81A1A}"/>
          </ac:spMkLst>
        </pc:spChg>
      </pc:sldChg>
      <pc:sldChg chg="modSp mod modClrScheme chgLayout">
        <pc:chgData name="Scharf-Zeldes, Judge Barbie" userId="S::bscharf@bexar.org::a08b4704-6b43-4df8-b3af-dc389c02c932" providerId="AD" clId="Web-{8345F0E9-2051-359A-345A-CA107D335757}" dt="2025-07-25T20:45:53.520" v="74" actId="14100"/>
        <pc:sldMkLst>
          <pc:docMk/>
          <pc:sldMk cId="2930095528" sldId="286"/>
        </pc:sldMkLst>
        <pc:spChg chg="mod ord">
          <ac:chgData name="Scharf-Zeldes, Judge Barbie" userId="S::bscharf@bexar.org::a08b4704-6b43-4df8-b3af-dc389c02c932" providerId="AD" clId="Web-{8345F0E9-2051-359A-345A-CA107D335757}" dt="2025-07-25T20:45:40.004" v="72"/>
          <ac:spMkLst>
            <pc:docMk/>
            <pc:sldMk cId="2930095528" sldId="286"/>
            <ac:spMk id="2" creationId="{B615D641-5705-10C0-895C-290D56EDEBEE}"/>
          </ac:spMkLst>
        </pc:spChg>
        <pc:spChg chg="mod ord">
          <ac:chgData name="Scharf-Zeldes, Judge Barbie" userId="S::bscharf@bexar.org::a08b4704-6b43-4df8-b3af-dc389c02c932" providerId="AD" clId="Web-{8345F0E9-2051-359A-345A-CA107D335757}" dt="2025-07-25T20:45:53.520" v="74" actId="14100"/>
          <ac:spMkLst>
            <pc:docMk/>
            <pc:sldMk cId="2930095528" sldId="286"/>
            <ac:spMk id="3" creationId="{EFC9A4B3-9CC3-9D46-9437-6C948D7CE84C}"/>
          </ac:spMkLst>
        </pc:spChg>
      </pc:sldChg>
      <pc:sldChg chg="modSp mod modClrScheme chgLayout">
        <pc:chgData name="Scharf-Zeldes, Judge Barbie" userId="S::bscharf@bexar.org::a08b4704-6b43-4df8-b3af-dc389c02c932" providerId="AD" clId="Web-{8345F0E9-2051-359A-345A-CA107D335757}" dt="2025-07-25T20:45:25.894" v="71"/>
        <pc:sldMkLst>
          <pc:docMk/>
          <pc:sldMk cId="190991601" sldId="293"/>
        </pc:sldMkLst>
        <pc:spChg chg="mod ord">
          <ac:chgData name="Scharf-Zeldes, Judge Barbie" userId="S::bscharf@bexar.org::a08b4704-6b43-4df8-b3af-dc389c02c932" providerId="AD" clId="Web-{8345F0E9-2051-359A-345A-CA107D335757}" dt="2025-07-25T20:45:25.894" v="71"/>
          <ac:spMkLst>
            <pc:docMk/>
            <pc:sldMk cId="190991601" sldId="293"/>
            <ac:spMk id="2" creationId="{D630E800-3D46-C8DC-F39C-314DEBB3D3F8}"/>
          </ac:spMkLst>
        </pc:spChg>
        <pc:spChg chg="mod ord">
          <ac:chgData name="Scharf-Zeldes, Judge Barbie" userId="S::bscharf@bexar.org::a08b4704-6b43-4df8-b3af-dc389c02c932" providerId="AD" clId="Web-{8345F0E9-2051-359A-345A-CA107D335757}" dt="2025-07-25T20:45:25.894" v="71"/>
          <ac:spMkLst>
            <pc:docMk/>
            <pc:sldMk cId="190991601" sldId="293"/>
            <ac:spMk id="3" creationId="{8A2CD8AC-C4B9-992B-F3D3-C1F0852ED713}"/>
          </ac:spMkLst>
        </pc:spChg>
      </pc:sldChg>
      <pc:sldChg chg="modSp mod modClrScheme chgLayout">
        <pc:chgData name="Scharf-Zeldes, Judge Barbie" userId="S::bscharf@bexar.org::a08b4704-6b43-4df8-b3af-dc389c02c932" providerId="AD" clId="Web-{8345F0E9-2051-359A-345A-CA107D335757}" dt="2025-07-25T20:39:15.495" v="64"/>
        <pc:sldMkLst>
          <pc:docMk/>
          <pc:sldMk cId="1944834558" sldId="294"/>
        </pc:sldMkLst>
        <pc:spChg chg="mod ord">
          <ac:chgData name="Scharf-Zeldes, Judge Barbie" userId="S::bscharf@bexar.org::a08b4704-6b43-4df8-b3af-dc389c02c932" providerId="AD" clId="Web-{8345F0E9-2051-359A-345A-CA107D335757}" dt="2025-07-25T20:38:42.275" v="59"/>
          <ac:spMkLst>
            <pc:docMk/>
            <pc:sldMk cId="1944834558" sldId="294"/>
            <ac:spMk id="2" creationId="{B1BAC8E4-C3A3-FD0F-6E78-D602502BEAEC}"/>
          </ac:spMkLst>
        </pc:spChg>
        <pc:graphicFrameChg chg="mod ord modGraphic">
          <ac:chgData name="Scharf-Zeldes, Judge Barbie" userId="S::bscharf@bexar.org::a08b4704-6b43-4df8-b3af-dc389c02c932" providerId="AD" clId="Web-{8345F0E9-2051-359A-345A-CA107D335757}" dt="2025-07-25T20:39:15.495" v="64"/>
          <ac:graphicFrameMkLst>
            <pc:docMk/>
            <pc:sldMk cId="1944834558" sldId="294"/>
            <ac:graphicFrameMk id="4" creationId="{63C9C32E-0AA1-1A37-B942-0566E2E2E5ED}"/>
          </ac:graphicFrameMkLst>
        </pc:graphicFrameChg>
      </pc:sldChg>
      <pc:sldChg chg="modSp mod modClrScheme chgLayout">
        <pc:chgData name="Scharf-Zeldes, Judge Barbie" userId="S::bscharf@bexar.org::a08b4704-6b43-4df8-b3af-dc389c02c932" providerId="AD" clId="Web-{8345F0E9-2051-359A-345A-CA107D335757}" dt="2025-07-25T20:37:14.976" v="56"/>
        <pc:sldMkLst>
          <pc:docMk/>
          <pc:sldMk cId="3143139388" sldId="299"/>
        </pc:sldMkLst>
        <pc:spChg chg="mod ord">
          <ac:chgData name="Scharf-Zeldes, Judge Barbie" userId="S::bscharf@bexar.org::a08b4704-6b43-4df8-b3af-dc389c02c932" providerId="AD" clId="Web-{8345F0E9-2051-359A-345A-CA107D335757}" dt="2025-07-25T20:37:14.976" v="56"/>
          <ac:spMkLst>
            <pc:docMk/>
            <pc:sldMk cId="3143139388" sldId="299"/>
            <ac:spMk id="2" creationId="{37613063-6196-0510-E339-FD5004D9B592}"/>
          </ac:spMkLst>
        </pc:spChg>
        <pc:spChg chg="mod ord">
          <ac:chgData name="Scharf-Zeldes, Judge Barbie" userId="S::bscharf@bexar.org::a08b4704-6b43-4df8-b3af-dc389c02c932" providerId="AD" clId="Web-{8345F0E9-2051-359A-345A-CA107D335757}" dt="2025-07-25T20:37:14.976" v="56"/>
          <ac:spMkLst>
            <pc:docMk/>
            <pc:sldMk cId="3143139388" sldId="299"/>
            <ac:spMk id="3" creationId="{AA987C26-31A3-CA30-04DC-FE78DE7149B1}"/>
          </ac:spMkLst>
        </pc:spChg>
      </pc:sldChg>
      <pc:sldChg chg="modSp mod modClrScheme chgLayout">
        <pc:chgData name="Scharf-Zeldes, Judge Barbie" userId="S::bscharf@bexar.org::a08b4704-6b43-4df8-b3af-dc389c02c932" providerId="AD" clId="Web-{8345F0E9-2051-359A-345A-CA107D335757}" dt="2025-07-25T20:56:01.739" v="86" actId="20577"/>
        <pc:sldMkLst>
          <pc:docMk/>
          <pc:sldMk cId="1466182785" sldId="300"/>
        </pc:sldMkLst>
        <pc:spChg chg="mod ord">
          <ac:chgData name="Scharf-Zeldes, Judge Barbie" userId="S::bscharf@bexar.org::a08b4704-6b43-4df8-b3af-dc389c02c932" providerId="AD" clId="Web-{8345F0E9-2051-359A-345A-CA107D335757}" dt="2025-07-25T20:54:03.626" v="77"/>
          <ac:spMkLst>
            <pc:docMk/>
            <pc:sldMk cId="1466182785" sldId="300"/>
            <ac:spMk id="2" creationId="{996EA811-38E0-0FD1-6C8B-8BD388DFDFEE}"/>
          </ac:spMkLst>
        </pc:spChg>
        <pc:spChg chg="mod ord">
          <ac:chgData name="Scharf-Zeldes, Judge Barbie" userId="S::bscharf@bexar.org::a08b4704-6b43-4df8-b3af-dc389c02c932" providerId="AD" clId="Web-{8345F0E9-2051-359A-345A-CA107D335757}" dt="2025-07-25T20:56:01.739" v="86" actId="20577"/>
          <ac:spMkLst>
            <pc:docMk/>
            <pc:sldMk cId="1466182785" sldId="300"/>
            <ac:spMk id="3" creationId="{4BAE07C2-5802-E362-763B-6A447DF6E0FE}"/>
          </ac:spMkLst>
        </pc:spChg>
      </pc:sldChg>
      <pc:sldChg chg="modSp mod modClrScheme chgLayout">
        <pc:chgData name="Scharf-Zeldes, Judge Barbie" userId="S::bscharf@bexar.org::a08b4704-6b43-4df8-b3af-dc389c02c932" providerId="AD" clId="Web-{8345F0E9-2051-359A-345A-CA107D335757}" dt="2025-07-25T20:45:01.113" v="70"/>
        <pc:sldMkLst>
          <pc:docMk/>
          <pc:sldMk cId="2698108045" sldId="317"/>
        </pc:sldMkLst>
        <pc:spChg chg="mod ord">
          <ac:chgData name="Scharf-Zeldes, Judge Barbie" userId="S::bscharf@bexar.org::a08b4704-6b43-4df8-b3af-dc389c02c932" providerId="AD" clId="Web-{8345F0E9-2051-359A-345A-CA107D335757}" dt="2025-07-25T20:45:01.113" v="70"/>
          <ac:spMkLst>
            <pc:docMk/>
            <pc:sldMk cId="2698108045" sldId="317"/>
            <ac:spMk id="2" creationId="{FFA69BCB-FE6C-7FDB-CFB0-953A7842FDB7}"/>
          </ac:spMkLst>
        </pc:spChg>
        <pc:spChg chg="mod ord">
          <ac:chgData name="Scharf-Zeldes, Judge Barbie" userId="S::bscharf@bexar.org::a08b4704-6b43-4df8-b3af-dc389c02c932" providerId="AD" clId="Web-{8345F0E9-2051-359A-345A-CA107D335757}" dt="2025-07-25T20:45:01.113" v="70"/>
          <ac:spMkLst>
            <pc:docMk/>
            <pc:sldMk cId="2698108045" sldId="317"/>
            <ac:spMk id="3" creationId="{6B71E71C-22D0-391E-9FB1-BB39E4DA5F38}"/>
          </ac:spMkLst>
        </pc:spChg>
      </pc:sldChg>
      <pc:sldChg chg="modSp">
        <pc:chgData name="Scharf-Zeldes, Judge Barbie" userId="S::bscharf@bexar.org::a08b4704-6b43-4df8-b3af-dc389c02c932" providerId="AD" clId="Web-{8345F0E9-2051-359A-345A-CA107D335757}" dt="2025-07-25T21:15:07.174" v="409" actId="20577"/>
        <pc:sldMkLst>
          <pc:docMk/>
          <pc:sldMk cId="2371265714" sldId="319"/>
        </pc:sldMkLst>
        <pc:spChg chg="mod">
          <ac:chgData name="Scharf-Zeldes, Judge Barbie" userId="S::bscharf@bexar.org::a08b4704-6b43-4df8-b3af-dc389c02c932" providerId="AD" clId="Web-{8345F0E9-2051-359A-345A-CA107D335757}" dt="2025-07-25T21:15:07.174" v="409" actId="20577"/>
          <ac:spMkLst>
            <pc:docMk/>
            <pc:sldMk cId="2371265714" sldId="319"/>
            <ac:spMk id="3" creationId="{197480C6-9664-6295-AD95-37CDA8F52EB8}"/>
          </ac:spMkLst>
        </pc:spChg>
      </pc:sldChg>
      <pc:sldChg chg="modNotes">
        <pc:chgData name="Scharf-Zeldes, Judge Barbie" userId="S::bscharf@bexar.org::a08b4704-6b43-4df8-b3af-dc389c02c932" providerId="AD" clId="Web-{8345F0E9-2051-359A-345A-CA107D335757}" dt="2025-07-25T20:59:11.931" v="96"/>
        <pc:sldMkLst>
          <pc:docMk/>
          <pc:sldMk cId="1019213662" sldId="3791"/>
        </pc:sldMkLst>
      </pc:sldChg>
      <pc:sldChg chg="modNotes">
        <pc:chgData name="Scharf-Zeldes, Judge Barbie" userId="S::bscharf@bexar.org::a08b4704-6b43-4df8-b3af-dc389c02c932" providerId="AD" clId="Web-{8345F0E9-2051-359A-345A-CA107D335757}" dt="2025-07-25T20:59:37.291" v="98"/>
        <pc:sldMkLst>
          <pc:docMk/>
          <pc:sldMk cId="3927950662" sldId="3792"/>
        </pc:sldMkLst>
      </pc:sldChg>
      <pc:sldChg chg="modSp mod modClrScheme chgLayout">
        <pc:chgData name="Scharf-Zeldes, Judge Barbie" userId="S::bscharf@bexar.org::a08b4704-6b43-4df8-b3af-dc389c02c932" providerId="AD" clId="Web-{8345F0E9-2051-359A-345A-CA107D335757}" dt="2025-07-25T20:57:07.584" v="94" actId="14100"/>
        <pc:sldMkLst>
          <pc:docMk/>
          <pc:sldMk cId="4283594893" sldId="3828"/>
        </pc:sldMkLst>
        <pc:spChg chg="mod ord">
          <ac:chgData name="Scharf-Zeldes, Judge Barbie" userId="S::bscharf@bexar.org::a08b4704-6b43-4df8-b3af-dc389c02c932" providerId="AD" clId="Web-{8345F0E9-2051-359A-345A-CA107D335757}" dt="2025-07-25T20:56:40.990" v="89" actId="14100"/>
          <ac:spMkLst>
            <pc:docMk/>
            <pc:sldMk cId="4283594893" sldId="3828"/>
            <ac:spMk id="2" creationId="{1EFC037F-9B04-45A9-8AE6-A8517884947F}"/>
          </ac:spMkLst>
        </pc:spChg>
        <pc:spChg chg="mod ord">
          <ac:chgData name="Scharf-Zeldes, Judge Barbie" userId="S::bscharf@bexar.org::a08b4704-6b43-4df8-b3af-dc389c02c932" providerId="AD" clId="Web-{8345F0E9-2051-359A-345A-CA107D335757}" dt="2025-07-25T20:57:07.584" v="94" actId="14100"/>
          <ac:spMkLst>
            <pc:docMk/>
            <pc:sldMk cId="4283594893" sldId="3828"/>
            <ac:spMk id="3" creationId="{9F49FB76-25BA-4481-B88D-DCB748E1662E}"/>
          </ac:spMkLst>
        </pc:spChg>
      </pc:sldChg>
      <pc:sldChg chg="modSp modNotes">
        <pc:chgData name="Scharf-Zeldes, Judge Barbie" userId="S::bscharf@bexar.org::a08b4704-6b43-4df8-b3af-dc389c02c932" providerId="AD" clId="Web-{8345F0E9-2051-359A-345A-CA107D335757}" dt="2025-07-25T21:03:30.297" v="138" actId="20577"/>
        <pc:sldMkLst>
          <pc:docMk/>
          <pc:sldMk cId="3942647457" sldId="3831"/>
        </pc:sldMkLst>
        <pc:graphicFrameChg chg="modGraphic">
          <ac:chgData name="Scharf-Zeldes, Judge Barbie" userId="S::bscharf@bexar.org::a08b4704-6b43-4df8-b3af-dc389c02c932" providerId="AD" clId="Web-{8345F0E9-2051-359A-345A-CA107D335757}" dt="2025-07-25T21:03:30.297" v="138" actId="20577"/>
          <ac:graphicFrameMkLst>
            <pc:docMk/>
            <pc:sldMk cId="3942647457" sldId="3831"/>
            <ac:graphicFrameMk id="4" creationId="{E246B7D8-C843-490A-A5BB-04DFA74A3D8D}"/>
          </ac:graphicFrameMkLst>
        </pc:graphicFrameChg>
      </pc:sldChg>
      <pc:sldChg chg="modSp">
        <pc:chgData name="Scharf-Zeldes, Judge Barbie" userId="S::bscharf@bexar.org::a08b4704-6b43-4df8-b3af-dc389c02c932" providerId="AD" clId="Web-{8345F0E9-2051-359A-345A-CA107D335757}" dt="2025-07-25T21:13:05.249" v="396" actId="20577"/>
        <pc:sldMkLst>
          <pc:docMk/>
          <pc:sldMk cId="1351903119" sldId="3835"/>
        </pc:sldMkLst>
        <pc:graphicFrameChg chg="modGraphic">
          <ac:chgData name="Scharf-Zeldes, Judge Barbie" userId="S::bscharf@bexar.org::a08b4704-6b43-4df8-b3af-dc389c02c932" providerId="AD" clId="Web-{8345F0E9-2051-359A-345A-CA107D335757}" dt="2025-07-25T21:13:05.249" v="396" actId="20577"/>
          <ac:graphicFrameMkLst>
            <pc:docMk/>
            <pc:sldMk cId="1351903119" sldId="3835"/>
            <ac:graphicFrameMk id="4" creationId="{E246B7D8-C843-490A-A5BB-04DFA74A3D8D}"/>
          </ac:graphicFrameMkLst>
        </pc:graphicFrameChg>
      </pc:sldChg>
      <pc:sldChg chg="modSp">
        <pc:chgData name="Scharf-Zeldes, Judge Barbie" userId="S::bscharf@bexar.org::a08b4704-6b43-4df8-b3af-dc389c02c932" providerId="AD" clId="Web-{8345F0E9-2051-359A-345A-CA107D335757}" dt="2025-07-25T21:13:26.390" v="398" actId="20577"/>
        <pc:sldMkLst>
          <pc:docMk/>
          <pc:sldMk cId="2187932308" sldId="3837"/>
        </pc:sldMkLst>
      </pc:sldChg>
      <pc:sldChg chg="addSp delSp modSp mod modClrScheme chgLayout modNotes">
        <pc:chgData name="Scharf-Zeldes, Judge Barbie" userId="S::bscharf@bexar.org::a08b4704-6b43-4df8-b3af-dc389c02c932" providerId="AD" clId="Web-{8345F0E9-2051-359A-345A-CA107D335757}" dt="2025-07-25T21:10:42.886" v="273" actId="20577"/>
        <pc:sldMkLst>
          <pc:docMk/>
          <pc:sldMk cId="4112690834" sldId="3876"/>
        </pc:sldMkLst>
        <pc:spChg chg="mod ord">
          <ac:chgData name="Scharf-Zeldes, Judge Barbie" userId="S::bscharf@bexar.org::a08b4704-6b43-4df8-b3af-dc389c02c932" providerId="AD" clId="Web-{8345F0E9-2051-359A-345A-CA107D335757}" dt="2025-07-25T21:10:42.886" v="273" actId="20577"/>
          <ac:spMkLst>
            <pc:docMk/>
            <pc:sldMk cId="4112690834" sldId="3876"/>
            <ac:spMk id="2" creationId="{00000000-0000-0000-0000-000000000000}"/>
          </ac:spMkLst>
        </pc:spChg>
        <pc:spChg chg="mod ord">
          <ac:chgData name="Scharf-Zeldes, Judge Barbie" userId="S::bscharf@bexar.org::a08b4704-6b43-4df8-b3af-dc389c02c932" providerId="AD" clId="Web-{8345F0E9-2051-359A-345A-CA107D335757}" dt="2025-07-25T21:10:19.620" v="237" actId="20577"/>
          <ac:spMkLst>
            <pc:docMk/>
            <pc:sldMk cId="4112690834" sldId="3876"/>
            <ac:spMk id="3" creationId="{00000000-0000-0000-0000-000000000000}"/>
          </ac:spMkLst>
        </pc:spChg>
      </pc:sldChg>
    </pc:docChg>
  </pc:docChgLst>
  <pc:docChgLst>
    <pc:chgData name="Garcia, Amber S." userId="S::ag40873@bexar.org::fdf90c64-bdda-43d2-8fb7-d6fac271f8cd" providerId="AD" clId="Web-{7AD72648-7367-366B-8445-4E917BC11F66}"/>
    <pc:docChg chg="modSld">
      <pc:chgData name="Garcia, Amber S." userId="S::ag40873@bexar.org::fdf90c64-bdda-43d2-8fb7-d6fac271f8cd" providerId="AD" clId="Web-{7AD72648-7367-366B-8445-4E917BC11F66}" dt="2025-07-28T19:58:23.925" v="9" actId="20577"/>
      <pc:docMkLst>
        <pc:docMk/>
      </pc:docMkLst>
      <pc:sldChg chg="modSp">
        <pc:chgData name="Garcia, Amber S." userId="S::ag40873@bexar.org::fdf90c64-bdda-43d2-8fb7-d6fac271f8cd" providerId="AD" clId="Web-{7AD72648-7367-366B-8445-4E917BC11F66}" dt="2025-07-28T19:58:23.925" v="9" actId="20577"/>
        <pc:sldMkLst>
          <pc:docMk/>
          <pc:sldMk cId="676783895" sldId="3875"/>
        </pc:sldMkLst>
        <pc:graphicFrameChg chg="modGraphic">
          <ac:chgData name="Garcia, Amber S." userId="S::ag40873@bexar.org::fdf90c64-bdda-43d2-8fb7-d6fac271f8cd" providerId="AD" clId="Web-{7AD72648-7367-366B-8445-4E917BC11F66}" dt="2025-07-28T19:58:23.925" v="9" actId="20577"/>
          <ac:graphicFrameMkLst>
            <pc:docMk/>
            <pc:sldMk cId="676783895" sldId="3875"/>
            <ac:graphicFrameMk id="6" creationId="{EC1FAA8D-1532-926E-A23B-4FFB0E1E848A}"/>
          </ac:graphicFrameMkLst>
        </pc:graphicFrameChg>
      </pc:sldChg>
    </pc:docChg>
  </pc:docChgLst>
  <pc:docChgLst>
    <pc:chgData name="Scharf-Zeldes, Judge Barbie" userId="S::bscharf@bexar.org::a08b4704-6b43-4df8-b3af-dc389c02c932" providerId="AD" clId="Web-{DFC0AAA2-EA40-501D-5212-DF2EB63308EA}"/>
    <pc:docChg chg="addSld delSld modSld modSection">
      <pc:chgData name="Scharf-Zeldes, Judge Barbie" userId="S::bscharf@bexar.org::a08b4704-6b43-4df8-b3af-dc389c02c932" providerId="AD" clId="Web-{DFC0AAA2-EA40-501D-5212-DF2EB63308EA}" dt="2025-07-28T17:03:37.697" v="111" actId="20577"/>
      <pc:docMkLst>
        <pc:docMk/>
      </pc:docMkLst>
      <pc:sldChg chg="modNotes">
        <pc:chgData name="Scharf-Zeldes, Judge Barbie" userId="S::bscharf@bexar.org::a08b4704-6b43-4df8-b3af-dc389c02c932" providerId="AD" clId="Web-{DFC0AAA2-EA40-501D-5212-DF2EB63308EA}" dt="2025-07-28T16:54:22.439" v="26"/>
        <pc:sldMkLst>
          <pc:docMk/>
          <pc:sldMk cId="1351903119" sldId="3835"/>
        </pc:sldMkLst>
      </pc:sldChg>
      <pc:sldChg chg="addSp delSp modSp del mod modClrScheme chgLayout">
        <pc:chgData name="Scharf-Zeldes, Judge Barbie" userId="S::bscharf@bexar.org::a08b4704-6b43-4df8-b3af-dc389c02c932" providerId="AD" clId="Web-{DFC0AAA2-EA40-501D-5212-DF2EB63308EA}" dt="2025-07-28T17:03:10.603" v="108"/>
        <pc:sldMkLst>
          <pc:docMk/>
          <pc:sldMk cId="2187932308" sldId="3837"/>
        </pc:sldMkLst>
        <pc:spChg chg="mod ord">
          <ac:chgData name="Scharf-Zeldes, Judge Barbie" userId="S::bscharf@bexar.org::a08b4704-6b43-4df8-b3af-dc389c02c932" providerId="AD" clId="Web-{DFC0AAA2-EA40-501D-5212-DF2EB63308EA}" dt="2025-07-28T17:01:12.148" v="97"/>
          <ac:spMkLst>
            <pc:docMk/>
            <pc:sldMk cId="2187932308" sldId="3837"/>
            <ac:spMk id="2" creationId="{5F916DAA-1ACF-4343-A637-D55C4A5DE05B}"/>
          </ac:spMkLst>
        </pc:spChg>
        <pc:spChg chg="mod ord">
          <ac:chgData name="Scharf-Zeldes, Judge Barbie" userId="S::bscharf@bexar.org::a08b4704-6b43-4df8-b3af-dc389c02c932" providerId="AD" clId="Web-{DFC0AAA2-EA40-501D-5212-DF2EB63308EA}" dt="2025-07-28T17:01:12.148" v="97"/>
          <ac:spMkLst>
            <pc:docMk/>
            <pc:sldMk cId="2187932308" sldId="3837"/>
            <ac:spMk id="7" creationId="{AB8B6466-CC56-4078-BB0C-7A0D5CB3F0F4}"/>
          </ac:spMkLst>
        </pc:spChg>
        <pc:spChg chg="add del mod ord">
          <ac:chgData name="Scharf-Zeldes, Judge Barbie" userId="S::bscharf@bexar.org::a08b4704-6b43-4df8-b3af-dc389c02c932" providerId="AD" clId="Web-{DFC0AAA2-EA40-501D-5212-DF2EB63308EA}" dt="2025-07-28T17:00:04.225" v="91"/>
          <ac:spMkLst>
            <pc:docMk/>
            <pc:sldMk cId="2187932308" sldId="3837"/>
            <ac:spMk id="33" creationId="{DC256885-78AD-B4D8-5874-A3394816234E}"/>
          </ac:spMkLst>
        </pc:spChg>
        <pc:graphicFrameChg chg="mod ord modGraphic">
          <ac:chgData name="Scharf-Zeldes, Judge Barbie" userId="S::bscharf@bexar.org::a08b4704-6b43-4df8-b3af-dc389c02c932" providerId="AD" clId="Web-{DFC0AAA2-EA40-501D-5212-DF2EB63308EA}" dt="2025-07-28T17:01:12.148" v="97"/>
          <ac:graphicFrameMkLst>
            <pc:docMk/>
            <pc:sldMk cId="2187932308" sldId="3837"/>
            <ac:graphicFrameMk id="4" creationId="{E246B7D8-C843-490A-A5BB-04DFA74A3D8D}"/>
          </ac:graphicFrameMkLst>
        </pc:graphicFrameChg>
      </pc:sldChg>
      <pc:sldChg chg="modSp new mod modClrScheme chgLayout">
        <pc:chgData name="Scharf-Zeldes, Judge Barbie" userId="S::bscharf@bexar.org::a08b4704-6b43-4df8-b3af-dc389c02c932" providerId="AD" clId="Web-{DFC0AAA2-EA40-501D-5212-DF2EB63308EA}" dt="2025-07-28T17:03:37.697" v="111" actId="20577"/>
        <pc:sldMkLst>
          <pc:docMk/>
          <pc:sldMk cId="4290614571" sldId="3877"/>
        </pc:sldMkLst>
        <pc:spChg chg="mod ord">
          <ac:chgData name="Scharf-Zeldes, Judge Barbie" userId="S::bscharf@bexar.org::a08b4704-6b43-4df8-b3af-dc389c02c932" providerId="AD" clId="Web-{DFC0AAA2-EA40-501D-5212-DF2EB63308EA}" dt="2025-07-28T17:03:30.088" v="110" actId="20577"/>
          <ac:spMkLst>
            <pc:docMk/>
            <pc:sldMk cId="4290614571" sldId="3877"/>
            <ac:spMk id="2" creationId="{3E947141-1FB7-9B55-30C7-BB7EFC430525}"/>
          </ac:spMkLst>
        </pc:spChg>
        <pc:spChg chg="mod ord">
          <ac:chgData name="Scharf-Zeldes, Judge Barbie" userId="S::bscharf@bexar.org::a08b4704-6b43-4df8-b3af-dc389c02c932" providerId="AD" clId="Web-{DFC0AAA2-EA40-501D-5212-DF2EB63308EA}" dt="2025-07-28T17:03:37.697" v="111" actId="20577"/>
          <ac:spMkLst>
            <pc:docMk/>
            <pc:sldMk cId="4290614571" sldId="3877"/>
            <ac:spMk id="3" creationId="{7873DEF0-8290-DD54-0F5E-B0BA852DED9C}"/>
          </ac:spMkLst>
        </pc:spChg>
      </pc:sldChg>
    </pc:docChg>
  </pc:docChgLst>
  <pc:docChgLst>
    <pc:chgData name="Scharf-Zeldes, Judge Barbie" userId="S::bscharf@bexar.org::a08b4704-6b43-4df8-b3af-dc389c02c932" providerId="AD" clId="Web-{D0451B84-6106-70E5-E25E-1FDC324B2D1D}"/>
    <pc:docChg chg="modSld sldOrd">
      <pc:chgData name="Scharf-Zeldes, Judge Barbie" userId="S::bscharf@bexar.org::a08b4704-6b43-4df8-b3af-dc389c02c932" providerId="AD" clId="Web-{D0451B84-6106-70E5-E25E-1FDC324B2D1D}" dt="2025-07-24T21:15:08.741" v="334"/>
      <pc:docMkLst>
        <pc:docMk/>
      </pc:docMkLst>
      <pc:sldChg chg="modNotes">
        <pc:chgData name="Scharf-Zeldes, Judge Barbie" userId="S::bscharf@bexar.org::a08b4704-6b43-4df8-b3af-dc389c02c932" providerId="AD" clId="Web-{D0451B84-6106-70E5-E25E-1FDC324B2D1D}" dt="2025-07-24T20:55:24.513" v="42"/>
        <pc:sldMkLst>
          <pc:docMk/>
          <pc:sldMk cId="1321569492" sldId="288"/>
        </pc:sldMkLst>
      </pc:sldChg>
      <pc:sldChg chg="ord">
        <pc:chgData name="Scharf-Zeldes, Judge Barbie" userId="S::bscharf@bexar.org::a08b4704-6b43-4df8-b3af-dc389c02c932" providerId="AD" clId="Web-{D0451B84-6106-70E5-E25E-1FDC324B2D1D}" dt="2025-07-24T21:15:08.741" v="334"/>
        <pc:sldMkLst>
          <pc:docMk/>
          <pc:sldMk cId="1609673525" sldId="296"/>
        </pc:sldMkLst>
      </pc:sldChg>
      <pc:sldChg chg="modSp">
        <pc:chgData name="Scharf-Zeldes, Judge Barbie" userId="S::bscharf@bexar.org::a08b4704-6b43-4df8-b3af-dc389c02c932" providerId="AD" clId="Web-{D0451B84-6106-70E5-E25E-1FDC324B2D1D}" dt="2025-07-24T20:59:30.190" v="177" actId="20577"/>
        <pc:sldMkLst>
          <pc:docMk/>
          <pc:sldMk cId="539345102" sldId="297"/>
        </pc:sldMkLst>
        <pc:spChg chg="mod">
          <ac:chgData name="Scharf-Zeldes, Judge Barbie" userId="S::bscharf@bexar.org::a08b4704-6b43-4df8-b3af-dc389c02c932" providerId="AD" clId="Web-{D0451B84-6106-70E5-E25E-1FDC324B2D1D}" dt="2025-07-24T20:59:30.190" v="177" actId="20577"/>
          <ac:spMkLst>
            <pc:docMk/>
            <pc:sldMk cId="539345102" sldId="297"/>
            <ac:spMk id="3" creationId="{CEC77056-97EA-17A3-F73E-4E55FA9B33FA}"/>
          </ac:spMkLst>
        </pc:spChg>
      </pc:sldChg>
      <pc:sldChg chg="modSp modNotes">
        <pc:chgData name="Scharf-Zeldes, Judge Barbie" userId="S::bscharf@bexar.org::a08b4704-6b43-4df8-b3af-dc389c02c932" providerId="AD" clId="Web-{D0451B84-6106-70E5-E25E-1FDC324B2D1D}" dt="2025-07-24T21:01:57.427" v="275"/>
        <pc:sldMkLst>
          <pc:docMk/>
          <pc:sldMk cId="3143139388" sldId="299"/>
        </pc:sldMkLst>
        <pc:spChg chg="mod">
          <ac:chgData name="Scharf-Zeldes, Judge Barbie" userId="S::bscharf@bexar.org::a08b4704-6b43-4df8-b3af-dc389c02c932" providerId="AD" clId="Web-{D0451B84-6106-70E5-E25E-1FDC324B2D1D}" dt="2025-07-24T21:01:11.067" v="231" actId="20577"/>
          <ac:spMkLst>
            <pc:docMk/>
            <pc:sldMk cId="3143139388" sldId="299"/>
            <ac:spMk id="2" creationId="{37613063-6196-0510-E339-FD5004D9B592}"/>
          </ac:spMkLst>
        </pc:spChg>
        <pc:spChg chg="mod">
          <ac:chgData name="Scharf-Zeldes, Judge Barbie" userId="S::bscharf@bexar.org::a08b4704-6b43-4df8-b3af-dc389c02c932" providerId="AD" clId="Web-{D0451B84-6106-70E5-E25E-1FDC324B2D1D}" dt="2025-07-24T21:01:34.755" v="235" actId="20577"/>
          <ac:spMkLst>
            <pc:docMk/>
            <pc:sldMk cId="3143139388" sldId="299"/>
            <ac:spMk id="3" creationId="{AA987C26-31A3-CA30-04DC-FE78DE7149B1}"/>
          </ac:spMkLst>
        </pc:spChg>
      </pc:sldChg>
      <pc:sldChg chg="modSp modNotes">
        <pc:chgData name="Scharf-Zeldes, Judge Barbie" userId="S::bscharf@bexar.org::a08b4704-6b43-4df8-b3af-dc389c02c932" providerId="AD" clId="Web-{D0451B84-6106-70E5-E25E-1FDC324B2D1D}" dt="2025-07-24T20:57:14.312" v="108"/>
        <pc:sldMkLst>
          <pc:docMk/>
          <pc:sldMk cId="3665134468" sldId="306"/>
        </pc:sldMkLst>
        <pc:spChg chg="mod">
          <ac:chgData name="Scharf-Zeldes, Judge Barbie" userId="S::bscharf@bexar.org::a08b4704-6b43-4df8-b3af-dc389c02c932" providerId="AD" clId="Web-{D0451B84-6106-70E5-E25E-1FDC324B2D1D}" dt="2025-07-24T20:55:54.107" v="45" actId="20577"/>
          <ac:spMkLst>
            <pc:docMk/>
            <pc:sldMk cId="3665134468" sldId="306"/>
            <ac:spMk id="3" creationId="{DF6F0829-DD3A-15C4-59DB-1C9953CB9B29}"/>
          </ac:spMkLst>
        </pc:spChg>
      </pc:sldChg>
      <pc:sldChg chg="modSp">
        <pc:chgData name="Scharf-Zeldes, Judge Barbie" userId="S::bscharf@bexar.org::a08b4704-6b43-4df8-b3af-dc389c02c932" providerId="AD" clId="Web-{D0451B84-6106-70E5-E25E-1FDC324B2D1D}" dt="2025-07-24T21:00:01.800" v="209" actId="20577"/>
        <pc:sldMkLst>
          <pc:docMk/>
          <pc:sldMk cId="2742740430" sldId="307"/>
        </pc:sldMkLst>
        <pc:spChg chg="mod">
          <ac:chgData name="Scharf-Zeldes, Judge Barbie" userId="S::bscharf@bexar.org::a08b4704-6b43-4df8-b3af-dc389c02c932" providerId="AD" clId="Web-{D0451B84-6106-70E5-E25E-1FDC324B2D1D}" dt="2025-07-24T21:00:01.800" v="209" actId="20577"/>
          <ac:spMkLst>
            <pc:docMk/>
            <pc:sldMk cId="2742740430" sldId="307"/>
            <ac:spMk id="3" creationId="{8CF842EE-3A2F-5C73-17CD-5F1E4E248919}"/>
          </ac:spMkLst>
        </pc:spChg>
      </pc:sldChg>
      <pc:sldChg chg="modSp">
        <pc:chgData name="Scharf-Zeldes, Judge Barbie" userId="S::bscharf@bexar.org::a08b4704-6b43-4df8-b3af-dc389c02c932" providerId="AD" clId="Web-{D0451B84-6106-70E5-E25E-1FDC324B2D1D}" dt="2025-07-24T21:04:16.837" v="326" actId="20577"/>
        <pc:sldMkLst>
          <pc:docMk/>
          <pc:sldMk cId="3515494787" sldId="318"/>
        </pc:sldMkLst>
        <pc:spChg chg="mod">
          <ac:chgData name="Scharf-Zeldes, Judge Barbie" userId="S::bscharf@bexar.org::a08b4704-6b43-4df8-b3af-dc389c02c932" providerId="AD" clId="Web-{D0451B84-6106-70E5-E25E-1FDC324B2D1D}" dt="2025-07-24T21:04:16.837" v="326" actId="20577"/>
          <ac:spMkLst>
            <pc:docMk/>
            <pc:sldMk cId="3515494787" sldId="318"/>
            <ac:spMk id="3" creationId="{661899F2-F9E6-8AA6-29E3-ADB12202E394}"/>
          </ac:spMkLst>
        </pc:spChg>
      </pc:sldChg>
      <pc:sldChg chg="ord">
        <pc:chgData name="Scharf-Zeldes, Judge Barbie" userId="S::bscharf@bexar.org::a08b4704-6b43-4df8-b3af-dc389c02c932" providerId="AD" clId="Web-{D0451B84-6106-70E5-E25E-1FDC324B2D1D}" dt="2025-07-24T21:14:47.147" v="333"/>
        <pc:sldMkLst>
          <pc:docMk/>
          <pc:sldMk cId="2371265714" sldId="319"/>
        </pc:sldMkLst>
      </pc:sldChg>
      <pc:sldChg chg="modSp">
        <pc:chgData name="Scharf-Zeldes, Judge Barbie" userId="S::bscharf@bexar.org::a08b4704-6b43-4df8-b3af-dc389c02c932" providerId="AD" clId="Web-{D0451B84-6106-70E5-E25E-1FDC324B2D1D}" dt="2025-07-24T21:12:04.003" v="332" actId="20577"/>
        <pc:sldMkLst>
          <pc:docMk/>
          <pc:sldMk cId="1019213662" sldId="3791"/>
        </pc:sldMkLst>
        <pc:spChg chg="mod">
          <ac:chgData name="Scharf-Zeldes, Judge Barbie" userId="S::bscharf@bexar.org::a08b4704-6b43-4df8-b3af-dc389c02c932" providerId="AD" clId="Web-{D0451B84-6106-70E5-E25E-1FDC324B2D1D}" dt="2025-07-24T21:12:04.003" v="332" actId="20577"/>
          <ac:spMkLst>
            <pc:docMk/>
            <pc:sldMk cId="1019213662" sldId="3791"/>
            <ac:spMk id="3" creationId="{CB4C8F91-6CCB-825C-13DC-4B079A57E9B3}"/>
          </ac:spMkLst>
        </pc:spChg>
      </pc:sldChg>
      <pc:sldChg chg="modSp">
        <pc:chgData name="Scharf-Zeldes, Judge Barbie" userId="S::bscharf@bexar.org::a08b4704-6b43-4df8-b3af-dc389c02c932" providerId="AD" clId="Web-{D0451B84-6106-70E5-E25E-1FDC324B2D1D}" dt="2025-07-24T21:11:45.737" v="328" actId="20577"/>
        <pc:sldMkLst>
          <pc:docMk/>
          <pc:sldMk cId="1813910725" sldId="3794"/>
        </pc:sldMkLst>
        <pc:spChg chg="mod">
          <ac:chgData name="Scharf-Zeldes, Judge Barbie" userId="S::bscharf@bexar.org::a08b4704-6b43-4df8-b3af-dc389c02c932" providerId="AD" clId="Web-{D0451B84-6106-70E5-E25E-1FDC324B2D1D}" dt="2025-07-24T21:11:45.737" v="328" actId="20577"/>
          <ac:spMkLst>
            <pc:docMk/>
            <pc:sldMk cId="1813910725" sldId="3794"/>
            <ac:spMk id="4" creationId="{A84DACD0-2773-4975-A2FE-3BD5764E1F61}"/>
          </ac:spMkLst>
        </pc:spChg>
      </pc:sldChg>
    </pc:docChg>
  </pc:docChgLst>
</pc:chgInfo>
</file>

<file path=ppt/diagrams/_rels/data1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EFD5ED-F5AF-4BA5-8D20-9ED85071C9BF}"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3CD43EE4-3026-4B49-91E2-5037B3AD0919}">
      <dgm:prSet/>
      <dgm:spPr/>
      <dgm:t>
        <a:bodyPr/>
        <a:lstStyle/>
        <a:p>
          <a:r>
            <a:rPr lang="en-US">
              <a:latin typeface="Times New Roman" panose="02020603050405020304" pitchFamily="18" charset="0"/>
              <a:cs typeface="Times New Roman" panose="02020603050405020304" pitchFamily="18" charset="0"/>
            </a:rPr>
            <a:t>Interested Person </a:t>
          </a:r>
        </a:p>
        <a:p>
          <a:r>
            <a:rPr lang="en-US">
              <a:latin typeface="Times New Roman" panose="02020603050405020304" pitchFamily="18" charset="0"/>
              <a:cs typeface="Times New Roman" panose="02020603050405020304" pitchFamily="18" charset="0"/>
            </a:rPr>
            <a:t>TEC </a:t>
          </a:r>
          <a:r>
            <a:rPr lang="en-US"/>
            <a:t>§</a:t>
          </a:r>
          <a:r>
            <a:rPr lang="en-US">
              <a:latin typeface="Times New Roman" panose="02020603050405020304" pitchFamily="18" charset="0"/>
              <a:cs typeface="Times New Roman" panose="02020603050405020304" pitchFamily="18" charset="0"/>
            </a:rPr>
            <a:t>22.018</a:t>
          </a:r>
        </a:p>
      </dgm:t>
    </dgm:pt>
    <dgm:pt modelId="{EE418472-4CAA-4D88-8C17-1655225231EF}" type="parTrans" cxnId="{A8E2F10F-ECEB-48F4-86D0-3078A84F7ADE}">
      <dgm:prSet/>
      <dgm:spPr/>
      <dgm:t>
        <a:bodyPr/>
        <a:lstStyle/>
        <a:p>
          <a:endParaRPr lang="en-US"/>
        </a:p>
      </dgm:t>
    </dgm:pt>
    <dgm:pt modelId="{58897D37-821D-41D1-A76A-205E4C30DE3D}" type="sibTrans" cxnId="{A8E2F10F-ECEB-48F4-86D0-3078A84F7ADE}">
      <dgm:prSet/>
      <dgm:spPr/>
      <dgm:t>
        <a:bodyPr/>
        <a:lstStyle/>
        <a:p>
          <a:endParaRPr lang="en-US"/>
        </a:p>
      </dgm:t>
    </dgm:pt>
    <dgm:pt modelId="{B71A810E-6ED9-4E13-9F6A-6F1A525B84E0}">
      <dgm:prSet/>
      <dgm:spPr/>
      <dgm:t>
        <a:bodyPr/>
        <a:lstStyle/>
        <a:p>
          <a:r>
            <a:rPr lang="en-US">
              <a:latin typeface="Times New Roman" panose="02020603050405020304" pitchFamily="18" charset="0"/>
              <a:cs typeface="Times New Roman" panose="02020603050405020304" pitchFamily="18" charset="0"/>
            </a:rPr>
            <a:t>Priority to Serve </a:t>
          </a:r>
        </a:p>
        <a:p>
          <a:r>
            <a:rPr lang="en-US">
              <a:latin typeface="Times New Roman" panose="02020603050405020304" pitchFamily="18" charset="0"/>
              <a:cs typeface="Times New Roman" panose="02020603050405020304" pitchFamily="18" charset="0"/>
            </a:rPr>
            <a:t>TEC </a:t>
          </a:r>
          <a:r>
            <a:rPr lang="en-US"/>
            <a:t>§</a:t>
          </a:r>
          <a:r>
            <a:rPr lang="en-US">
              <a:latin typeface="Times New Roman" panose="02020603050405020304" pitchFamily="18" charset="0"/>
              <a:cs typeface="Times New Roman" panose="02020603050405020304" pitchFamily="18" charset="0"/>
            </a:rPr>
            <a:t>304.001</a:t>
          </a:r>
        </a:p>
      </dgm:t>
    </dgm:pt>
    <dgm:pt modelId="{D21EEE2B-E71E-48DA-9DB1-43EC3C3918D1}" type="parTrans" cxnId="{F76E0F5E-2D0C-4C52-8B24-048CAC5B60BE}">
      <dgm:prSet/>
      <dgm:spPr/>
      <dgm:t>
        <a:bodyPr/>
        <a:lstStyle/>
        <a:p>
          <a:endParaRPr lang="en-US"/>
        </a:p>
      </dgm:t>
    </dgm:pt>
    <dgm:pt modelId="{7471872C-7751-4F45-9C21-A7E84046B5BF}" type="sibTrans" cxnId="{F76E0F5E-2D0C-4C52-8B24-048CAC5B60BE}">
      <dgm:prSet/>
      <dgm:spPr/>
      <dgm:t>
        <a:bodyPr/>
        <a:lstStyle/>
        <a:p>
          <a:endParaRPr lang="en-US"/>
        </a:p>
      </dgm:t>
    </dgm:pt>
    <dgm:pt modelId="{D27E751B-B483-4337-86AA-6F4F1B0850DB}">
      <dgm:prSet/>
      <dgm:spPr/>
      <dgm:t>
        <a:bodyPr/>
        <a:lstStyle/>
        <a:p>
          <a:r>
            <a:rPr lang="en-US">
              <a:latin typeface="Times New Roman" panose="02020603050405020304" pitchFamily="18" charset="0"/>
              <a:cs typeface="Times New Roman" panose="02020603050405020304" pitchFamily="18" charset="0"/>
            </a:rPr>
            <a:t>Designated by all Devisees TEC </a:t>
          </a:r>
          <a:r>
            <a:rPr lang="en-US"/>
            <a:t>§§</a:t>
          </a:r>
          <a:r>
            <a:rPr lang="en-US">
              <a:latin typeface="Times New Roman" panose="02020603050405020304" pitchFamily="18" charset="0"/>
              <a:cs typeface="Times New Roman" panose="02020603050405020304" pitchFamily="18" charset="0"/>
            </a:rPr>
            <a:t>401.002(b) &amp; 401.003</a:t>
          </a:r>
        </a:p>
      </dgm:t>
    </dgm:pt>
    <dgm:pt modelId="{133ABD7A-2F39-4F9F-848A-52C04368C805}" type="parTrans" cxnId="{D86818A6-25E7-4C35-9E81-BDD5A843A316}">
      <dgm:prSet/>
      <dgm:spPr/>
      <dgm:t>
        <a:bodyPr/>
        <a:lstStyle/>
        <a:p>
          <a:endParaRPr lang="en-US"/>
        </a:p>
      </dgm:t>
    </dgm:pt>
    <dgm:pt modelId="{D532E552-DCD4-4891-AFD3-7A19F995373C}" type="sibTrans" cxnId="{D86818A6-25E7-4C35-9E81-BDD5A843A316}">
      <dgm:prSet/>
      <dgm:spPr/>
      <dgm:t>
        <a:bodyPr/>
        <a:lstStyle/>
        <a:p>
          <a:endParaRPr lang="en-US"/>
        </a:p>
      </dgm:t>
    </dgm:pt>
    <dgm:pt modelId="{0A6A7257-D008-4A13-9280-668A832A060D}" type="pres">
      <dgm:prSet presAssocID="{D8EFD5ED-F5AF-4BA5-8D20-9ED85071C9BF}" presName="hierChild1" presStyleCnt="0">
        <dgm:presLayoutVars>
          <dgm:chPref val="1"/>
          <dgm:dir/>
          <dgm:animOne val="branch"/>
          <dgm:animLvl val="lvl"/>
          <dgm:resizeHandles/>
        </dgm:presLayoutVars>
      </dgm:prSet>
      <dgm:spPr/>
    </dgm:pt>
    <dgm:pt modelId="{E7D7A068-F271-4937-9513-AFFF5E1C7D74}" type="pres">
      <dgm:prSet presAssocID="{3CD43EE4-3026-4B49-91E2-5037B3AD0919}" presName="hierRoot1" presStyleCnt="0"/>
      <dgm:spPr/>
    </dgm:pt>
    <dgm:pt modelId="{A6BB9F7F-C04D-4D77-977A-AD9D3F04E6C8}" type="pres">
      <dgm:prSet presAssocID="{3CD43EE4-3026-4B49-91E2-5037B3AD0919}" presName="composite" presStyleCnt="0"/>
      <dgm:spPr/>
    </dgm:pt>
    <dgm:pt modelId="{5780FB41-64E1-4DAE-847B-D065EF31A0C4}" type="pres">
      <dgm:prSet presAssocID="{3CD43EE4-3026-4B49-91E2-5037B3AD0919}" presName="background" presStyleLbl="node0" presStyleIdx="0" presStyleCnt="3"/>
      <dgm:spPr/>
    </dgm:pt>
    <dgm:pt modelId="{A380B704-DEB8-4DAD-B328-53719415022B}" type="pres">
      <dgm:prSet presAssocID="{3CD43EE4-3026-4B49-91E2-5037B3AD0919}" presName="text" presStyleLbl="fgAcc0" presStyleIdx="0" presStyleCnt="3">
        <dgm:presLayoutVars>
          <dgm:chPref val="3"/>
        </dgm:presLayoutVars>
      </dgm:prSet>
      <dgm:spPr/>
    </dgm:pt>
    <dgm:pt modelId="{9DAEA67F-DF84-40AF-A6CA-364FDFE94EE5}" type="pres">
      <dgm:prSet presAssocID="{3CD43EE4-3026-4B49-91E2-5037B3AD0919}" presName="hierChild2" presStyleCnt="0"/>
      <dgm:spPr/>
    </dgm:pt>
    <dgm:pt modelId="{450CCD96-BD97-47C0-889D-A5741BD9DA6C}" type="pres">
      <dgm:prSet presAssocID="{B71A810E-6ED9-4E13-9F6A-6F1A525B84E0}" presName="hierRoot1" presStyleCnt="0"/>
      <dgm:spPr/>
    </dgm:pt>
    <dgm:pt modelId="{7D99AC3C-62FE-4D1A-B164-5B4D322D9C11}" type="pres">
      <dgm:prSet presAssocID="{B71A810E-6ED9-4E13-9F6A-6F1A525B84E0}" presName="composite" presStyleCnt="0"/>
      <dgm:spPr/>
    </dgm:pt>
    <dgm:pt modelId="{E85855F0-3C61-4639-BB5C-6C77D2881F95}" type="pres">
      <dgm:prSet presAssocID="{B71A810E-6ED9-4E13-9F6A-6F1A525B84E0}" presName="background" presStyleLbl="node0" presStyleIdx="1" presStyleCnt="3"/>
      <dgm:spPr/>
    </dgm:pt>
    <dgm:pt modelId="{226BDA7C-3126-4DA2-B716-652D6D17DB08}" type="pres">
      <dgm:prSet presAssocID="{B71A810E-6ED9-4E13-9F6A-6F1A525B84E0}" presName="text" presStyleLbl="fgAcc0" presStyleIdx="1" presStyleCnt="3">
        <dgm:presLayoutVars>
          <dgm:chPref val="3"/>
        </dgm:presLayoutVars>
      </dgm:prSet>
      <dgm:spPr/>
    </dgm:pt>
    <dgm:pt modelId="{FA0199D5-BF6D-4883-98A7-AD206361B32A}" type="pres">
      <dgm:prSet presAssocID="{B71A810E-6ED9-4E13-9F6A-6F1A525B84E0}" presName="hierChild2" presStyleCnt="0"/>
      <dgm:spPr/>
    </dgm:pt>
    <dgm:pt modelId="{20253910-6E44-414A-85AD-585700CC92A7}" type="pres">
      <dgm:prSet presAssocID="{D27E751B-B483-4337-86AA-6F4F1B0850DB}" presName="hierRoot1" presStyleCnt="0"/>
      <dgm:spPr/>
    </dgm:pt>
    <dgm:pt modelId="{66BC147E-25D1-4FA1-99D8-08B044019471}" type="pres">
      <dgm:prSet presAssocID="{D27E751B-B483-4337-86AA-6F4F1B0850DB}" presName="composite" presStyleCnt="0"/>
      <dgm:spPr/>
    </dgm:pt>
    <dgm:pt modelId="{11F4C606-819F-4719-BC68-6114252CDFAC}" type="pres">
      <dgm:prSet presAssocID="{D27E751B-B483-4337-86AA-6F4F1B0850DB}" presName="background" presStyleLbl="node0" presStyleIdx="2" presStyleCnt="3"/>
      <dgm:spPr/>
    </dgm:pt>
    <dgm:pt modelId="{B1E09C13-88ED-4DDE-89FA-B874FF6DD0C9}" type="pres">
      <dgm:prSet presAssocID="{D27E751B-B483-4337-86AA-6F4F1B0850DB}" presName="text" presStyleLbl="fgAcc0" presStyleIdx="2" presStyleCnt="3">
        <dgm:presLayoutVars>
          <dgm:chPref val="3"/>
        </dgm:presLayoutVars>
      </dgm:prSet>
      <dgm:spPr/>
    </dgm:pt>
    <dgm:pt modelId="{81C7BCB1-C594-4F97-9BC3-75706D9C701E}" type="pres">
      <dgm:prSet presAssocID="{D27E751B-B483-4337-86AA-6F4F1B0850DB}" presName="hierChild2" presStyleCnt="0"/>
      <dgm:spPr/>
    </dgm:pt>
  </dgm:ptLst>
  <dgm:cxnLst>
    <dgm:cxn modelId="{A8E2F10F-ECEB-48F4-86D0-3078A84F7ADE}" srcId="{D8EFD5ED-F5AF-4BA5-8D20-9ED85071C9BF}" destId="{3CD43EE4-3026-4B49-91E2-5037B3AD0919}" srcOrd="0" destOrd="0" parTransId="{EE418472-4CAA-4D88-8C17-1655225231EF}" sibTransId="{58897D37-821D-41D1-A76A-205E4C30DE3D}"/>
    <dgm:cxn modelId="{D85C6125-0F64-42F4-AEB5-02788C87C367}" type="presOf" srcId="{D8EFD5ED-F5AF-4BA5-8D20-9ED85071C9BF}" destId="{0A6A7257-D008-4A13-9280-668A832A060D}" srcOrd="0" destOrd="0" presId="urn:microsoft.com/office/officeart/2005/8/layout/hierarchy1"/>
    <dgm:cxn modelId="{2F1DBB2C-4843-4AD8-A155-65B89FE01271}" type="presOf" srcId="{B71A810E-6ED9-4E13-9F6A-6F1A525B84E0}" destId="{226BDA7C-3126-4DA2-B716-652D6D17DB08}" srcOrd="0" destOrd="0" presId="urn:microsoft.com/office/officeart/2005/8/layout/hierarchy1"/>
    <dgm:cxn modelId="{F76E0F5E-2D0C-4C52-8B24-048CAC5B60BE}" srcId="{D8EFD5ED-F5AF-4BA5-8D20-9ED85071C9BF}" destId="{B71A810E-6ED9-4E13-9F6A-6F1A525B84E0}" srcOrd="1" destOrd="0" parTransId="{D21EEE2B-E71E-48DA-9DB1-43EC3C3918D1}" sibTransId="{7471872C-7751-4F45-9C21-A7E84046B5BF}"/>
    <dgm:cxn modelId="{FBFEA056-0303-4D5B-B07F-797749787B46}" type="presOf" srcId="{D27E751B-B483-4337-86AA-6F4F1B0850DB}" destId="{B1E09C13-88ED-4DDE-89FA-B874FF6DD0C9}" srcOrd="0" destOrd="0" presId="urn:microsoft.com/office/officeart/2005/8/layout/hierarchy1"/>
    <dgm:cxn modelId="{D86818A6-25E7-4C35-9E81-BDD5A843A316}" srcId="{D8EFD5ED-F5AF-4BA5-8D20-9ED85071C9BF}" destId="{D27E751B-B483-4337-86AA-6F4F1B0850DB}" srcOrd="2" destOrd="0" parTransId="{133ABD7A-2F39-4F9F-848A-52C04368C805}" sibTransId="{D532E552-DCD4-4891-AFD3-7A19F995373C}"/>
    <dgm:cxn modelId="{667A23F2-397F-4F53-A5D1-617EBB6F26C6}" type="presOf" srcId="{3CD43EE4-3026-4B49-91E2-5037B3AD0919}" destId="{A380B704-DEB8-4DAD-B328-53719415022B}" srcOrd="0" destOrd="0" presId="urn:microsoft.com/office/officeart/2005/8/layout/hierarchy1"/>
    <dgm:cxn modelId="{D25C8071-3E98-44B2-AB7D-FBA99161D25D}" type="presParOf" srcId="{0A6A7257-D008-4A13-9280-668A832A060D}" destId="{E7D7A068-F271-4937-9513-AFFF5E1C7D74}" srcOrd="0" destOrd="0" presId="urn:microsoft.com/office/officeart/2005/8/layout/hierarchy1"/>
    <dgm:cxn modelId="{F87925C8-4DDA-427B-A101-CA8C69C124DA}" type="presParOf" srcId="{E7D7A068-F271-4937-9513-AFFF5E1C7D74}" destId="{A6BB9F7F-C04D-4D77-977A-AD9D3F04E6C8}" srcOrd="0" destOrd="0" presId="urn:microsoft.com/office/officeart/2005/8/layout/hierarchy1"/>
    <dgm:cxn modelId="{AF7A53A4-755D-48EB-AAD5-DBDD3CF8E31E}" type="presParOf" srcId="{A6BB9F7F-C04D-4D77-977A-AD9D3F04E6C8}" destId="{5780FB41-64E1-4DAE-847B-D065EF31A0C4}" srcOrd="0" destOrd="0" presId="urn:microsoft.com/office/officeart/2005/8/layout/hierarchy1"/>
    <dgm:cxn modelId="{7188AA1C-7CFE-4E2B-ACDB-7307AF7B7ECA}" type="presParOf" srcId="{A6BB9F7F-C04D-4D77-977A-AD9D3F04E6C8}" destId="{A380B704-DEB8-4DAD-B328-53719415022B}" srcOrd="1" destOrd="0" presId="urn:microsoft.com/office/officeart/2005/8/layout/hierarchy1"/>
    <dgm:cxn modelId="{A90FD4C0-464B-42A6-896C-3DAB53BC976B}" type="presParOf" srcId="{E7D7A068-F271-4937-9513-AFFF5E1C7D74}" destId="{9DAEA67F-DF84-40AF-A6CA-364FDFE94EE5}" srcOrd="1" destOrd="0" presId="urn:microsoft.com/office/officeart/2005/8/layout/hierarchy1"/>
    <dgm:cxn modelId="{B644C215-B65B-4E7A-A216-B68AB9D24AE5}" type="presParOf" srcId="{0A6A7257-D008-4A13-9280-668A832A060D}" destId="{450CCD96-BD97-47C0-889D-A5741BD9DA6C}" srcOrd="1" destOrd="0" presId="urn:microsoft.com/office/officeart/2005/8/layout/hierarchy1"/>
    <dgm:cxn modelId="{2FC8E0D8-7735-4D2B-9B73-33FC46627843}" type="presParOf" srcId="{450CCD96-BD97-47C0-889D-A5741BD9DA6C}" destId="{7D99AC3C-62FE-4D1A-B164-5B4D322D9C11}" srcOrd="0" destOrd="0" presId="urn:microsoft.com/office/officeart/2005/8/layout/hierarchy1"/>
    <dgm:cxn modelId="{C96255A8-5F3C-4BD3-BF93-4F32A22D33D1}" type="presParOf" srcId="{7D99AC3C-62FE-4D1A-B164-5B4D322D9C11}" destId="{E85855F0-3C61-4639-BB5C-6C77D2881F95}" srcOrd="0" destOrd="0" presId="urn:microsoft.com/office/officeart/2005/8/layout/hierarchy1"/>
    <dgm:cxn modelId="{2299F567-47CB-4BCE-9E66-7A5EE5F7D1C6}" type="presParOf" srcId="{7D99AC3C-62FE-4D1A-B164-5B4D322D9C11}" destId="{226BDA7C-3126-4DA2-B716-652D6D17DB08}" srcOrd="1" destOrd="0" presId="urn:microsoft.com/office/officeart/2005/8/layout/hierarchy1"/>
    <dgm:cxn modelId="{E2ED7DE6-774D-4AAA-B9EE-C5D21C5861AA}" type="presParOf" srcId="{450CCD96-BD97-47C0-889D-A5741BD9DA6C}" destId="{FA0199D5-BF6D-4883-98A7-AD206361B32A}" srcOrd="1" destOrd="0" presId="urn:microsoft.com/office/officeart/2005/8/layout/hierarchy1"/>
    <dgm:cxn modelId="{7C4324C2-B8D1-4FCC-8B75-A1EAE7231C1A}" type="presParOf" srcId="{0A6A7257-D008-4A13-9280-668A832A060D}" destId="{20253910-6E44-414A-85AD-585700CC92A7}" srcOrd="2" destOrd="0" presId="urn:microsoft.com/office/officeart/2005/8/layout/hierarchy1"/>
    <dgm:cxn modelId="{86A32285-4976-4E07-B0CE-BE3D850CAE46}" type="presParOf" srcId="{20253910-6E44-414A-85AD-585700CC92A7}" destId="{66BC147E-25D1-4FA1-99D8-08B044019471}" srcOrd="0" destOrd="0" presId="urn:microsoft.com/office/officeart/2005/8/layout/hierarchy1"/>
    <dgm:cxn modelId="{D84D91D4-BF5A-4F23-869B-6D5FFB314D1B}" type="presParOf" srcId="{66BC147E-25D1-4FA1-99D8-08B044019471}" destId="{11F4C606-819F-4719-BC68-6114252CDFAC}" srcOrd="0" destOrd="0" presId="urn:microsoft.com/office/officeart/2005/8/layout/hierarchy1"/>
    <dgm:cxn modelId="{4297BEA8-8C4F-4A1B-8977-14917CE14341}" type="presParOf" srcId="{66BC147E-25D1-4FA1-99D8-08B044019471}" destId="{B1E09C13-88ED-4DDE-89FA-B874FF6DD0C9}" srcOrd="1" destOrd="0" presId="urn:microsoft.com/office/officeart/2005/8/layout/hierarchy1"/>
    <dgm:cxn modelId="{F463A963-67A8-4871-B7CE-3A63F266390E}" type="presParOf" srcId="{20253910-6E44-414A-85AD-585700CC92A7}" destId="{81C7BCB1-C594-4F97-9BC3-75706D9C701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BFD2EF4-2D74-42DC-91C2-F7760BEF2597}"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en-US"/>
        </a:p>
      </dgm:t>
    </dgm:pt>
    <dgm:pt modelId="{65B71D41-237B-417D-8C37-F5CC128DB617}">
      <dgm:prSet/>
      <dgm:spPr/>
      <dgm:t>
        <a:bodyPr/>
        <a:lstStyle/>
        <a:p>
          <a:r>
            <a:rPr lang="en-US"/>
            <a:t>Food, Clothing, or Shelter</a:t>
          </a:r>
        </a:p>
      </dgm:t>
    </dgm:pt>
    <dgm:pt modelId="{B6765136-33FF-4566-9D94-BE1C0EEC4F41}" type="parTrans" cxnId="{AE534182-F308-4835-A11A-997FFC698EB0}">
      <dgm:prSet/>
      <dgm:spPr/>
      <dgm:t>
        <a:bodyPr/>
        <a:lstStyle/>
        <a:p>
          <a:endParaRPr lang="en-US"/>
        </a:p>
      </dgm:t>
    </dgm:pt>
    <dgm:pt modelId="{B2D37AAF-AB3E-423B-BD90-E8BC8AE054BA}" type="sibTrans" cxnId="{AE534182-F308-4835-A11A-997FFC698EB0}">
      <dgm:prSet/>
      <dgm:spPr/>
      <dgm:t>
        <a:bodyPr/>
        <a:lstStyle/>
        <a:p>
          <a:endParaRPr lang="en-US"/>
        </a:p>
      </dgm:t>
    </dgm:pt>
    <dgm:pt modelId="{6CD171D6-A8D9-4C6E-82B9-7C17AFF7A42A}">
      <dgm:prSet/>
      <dgm:spPr/>
      <dgm:t>
        <a:bodyPr/>
        <a:lstStyle/>
        <a:p>
          <a:r>
            <a:rPr lang="en-US"/>
            <a:t>Physical or Mental Health</a:t>
          </a:r>
        </a:p>
      </dgm:t>
    </dgm:pt>
    <dgm:pt modelId="{0EA88563-8571-4387-A5D0-5D90B5B56A25}" type="parTrans" cxnId="{6F2E435F-1B0F-4430-AB2C-7AFA25DAD335}">
      <dgm:prSet/>
      <dgm:spPr/>
      <dgm:t>
        <a:bodyPr/>
        <a:lstStyle/>
        <a:p>
          <a:endParaRPr lang="en-US"/>
        </a:p>
      </dgm:t>
    </dgm:pt>
    <dgm:pt modelId="{C9A6C84A-E2C4-42B9-845C-987CADE7D4F9}" type="sibTrans" cxnId="{6F2E435F-1B0F-4430-AB2C-7AFA25DAD335}">
      <dgm:prSet/>
      <dgm:spPr/>
      <dgm:t>
        <a:bodyPr/>
        <a:lstStyle/>
        <a:p>
          <a:endParaRPr lang="en-US"/>
        </a:p>
      </dgm:t>
    </dgm:pt>
    <dgm:pt modelId="{CDD53F50-6D2D-47D1-A7DD-6B8FE25DEF34}">
      <dgm:prSet/>
      <dgm:spPr/>
      <dgm:t>
        <a:bodyPr/>
        <a:lstStyle/>
        <a:p>
          <a:r>
            <a:rPr lang="en-US"/>
            <a:t>Financial Affairs</a:t>
          </a:r>
        </a:p>
      </dgm:t>
    </dgm:pt>
    <dgm:pt modelId="{8CDD52DB-7028-463E-89FA-3E1540207C29}" type="parTrans" cxnId="{84EA4AA0-6EA2-42FD-B893-A7C23125C9C3}">
      <dgm:prSet/>
      <dgm:spPr/>
      <dgm:t>
        <a:bodyPr/>
        <a:lstStyle/>
        <a:p>
          <a:endParaRPr lang="en-US"/>
        </a:p>
      </dgm:t>
    </dgm:pt>
    <dgm:pt modelId="{5B1D0021-7401-4B91-8377-044514B1D90E}" type="sibTrans" cxnId="{84EA4AA0-6EA2-42FD-B893-A7C23125C9C3}">
      <dgm:prSet/>
      <dgm:spPr/>
      <dgm:t>
        <a:bodyPr/>
        <a:lstStyle/>
        <a:p>
          <a:endParaRPr lang="en-US"/>
        </a:p>
      </dgm:t>
    </dgm:pt>
    <dgm:pt modelId="{06BDBF46-65B1-4877-8298-F1EBD809D0B2}">
      <dgm:prSet/>
      <dgm:spPr/>
      <dgm:t>
        <a:bodyPr/>
        <a:lstStyle/>
        <a:p>
          <a:r>
            <a:rPr lang="en-US"/>
            <a:t>Personal Decisions:</a:t>
          </a:r>
        </a:p>
      </dgm:t>
    </dgm:pt>
    <dgm:pt modelId="{5DC9BBD3-CFAC-47F4-8EDF-FD5D5C6255F4}" type="parTrans" cxnId="{5242ED00-83AA-4ADD-8F54-65890BB1B3A6}">
      <dgm:prSet/>
      <dgm:spPr/>
      <dgm:t>
        <a:bodyPr/>
        <a:lstStyle/>
        <a:p>
          <a:endParaRPr lang="en-US"/>
        </a:p>
      </dgm:t>
    </dgm:pt>
    <dgm:pt modelId="{952BAB9B-C315-42BF-889F-127307430236}" type="sibTrans" cxnId="{5242ED00-83AA-4ADD-8F54-65890BB1B3A6}">
      <dgm:prSet/>
      <dgm:spPr/>
      <dgm:t>
        <a:bodyPr/>
        <a:lstStyle/>
        <a:p>
          <a:endParaRPr lang="en-US"/>
        </a:p>
      </dgm:t>
    </dgm:pt>
    <dgm:pt modelId="{6AE8ED2B-6368-4256-9549-B1D50BBC91B7}">
      <dgm:prSet/>
      <dgm:spPr/>
      <dgm:t>
        <a:bodyPr/>
        <a:lstStyle/>
        <a:p>
          <a:r>
            <a:rPr lang="en-US"/>
            <a:t>Residence</a:t>
          </a:r>
        </a:p>
      </dgm:t>
    </dgm:pt>
    <dgm:pt modelId="{ACF823C3-97C3-46E6-834E-48006A53841A}" type="parTrans" cxnId="{FA335B44-5BBE-4478-8856-F7D3D80A75CC}">
      <dgm:prSet/>
      <dgm:spPr/>
      <dgm:t>
        <a:bodyPr/>
        <a:lstStyle/>
        <a:p>
          <a:endParaRPr lang="en-US"/>
        </a:p>
      </dgm:t>
    </dgm:pt>
    <dgm:pt modelId="{5E021BE7-139E-42D7-946B-ED58DED4B353}" type="sibTrans" cxnId="{FA335B44-5BBE-4478-8856-F7D3D80A75CC}">
      <dgm:prSet/>
      <dgm:spPr/>
      <dgm:t>
        <a:bodyPr/>
        <a:lstStyle/>
        <a:p>
          <a:endParaRPr lang="en-US"/>
        </a:p>
      </dgm:t>
    </dgm:pt>
    <dgm:pt modelId="{00B2D54E-06E6-48DD-B9DF-8F5C8FFE74F8}">
      <dgm:prSet/>
      <dgm:spPr/>
      <dgm:t>
        <a:bodyPr/>
        <a:lstStyle/>
        <a:p>
          <a:r>
            <a:rPr lang="en-US"/>
            <a:t>Voting</a:t>
          </a:r>
        </a:p>
      </dgm:t>
    </dgm:pt>
    <dgm:pt modelId="{5720D7D6-DF36-4082-8ADA-615E1401BE0C}" type="parTrans" cxnId="{A5779046-F5AC-4DC6-AB70-E284F274407A}">
      <dgm:prSet/>
      <dgm:spPr/>
      <dgm:t>
        <a:bodyPr/>
        <a:lstStyle/>
        <a:p>
          <a:endParaRPr lang="en-US"/>
        </a:p>
      </dgm:t>
    </dgm:pt>
    <dgm:pt modelId="{FD336CD2-03F9-4785-926E-86602CD0FE37}" type="sibTrans" cxnId="{A5779046-F5AC-4DC6-AB70-E284F274407A}">
      <dgm:prSet/>
      <dgm:spPr/>
      <dgm:t>
        <a:bodyPr/>
        <a:lstStyle/>
        <a:p>
          <a:endParaRPr lang="en-US"/>
        </a:p>
      </dgm:t>
    </dgm:pt>
    <dgm:pt modelId="{8664B2DA-336E-4ADD-8521-8A7787730998}">
      <dgm:prSet/>
      <dgm:spPr/>
      <dgm:t>
        <a:bodyPr/>
        <a:lstStyle/>
        <a:p>
          <a:r>
            <a:rPr lang="en-US"/>
            <a:t>Driving</a:t>
          </a:r>
        </a:p>
      </dgm:t>
    </dgm:pt>
    <dgm:pt modelId="{7BE18964-C594-41B4-AF1A-B33E00D3F6BC}" type="parTrans" cxnId="{94AB49A7-05FA-4697-A7EC-CB28697A650E}">
      <dgm:prSet/>
      <dgm:spPr/>
      <dgm:t>
        <a:bodyPr/>
        <a:lstStyle/>
        <a:p>
          <a:endParaRPr lang="en-US"/>
        </a:p>
      </dgm:t>
    </dgm:pt>
    <dgm:pt modelId="{F76CC11C-228C-4CEC-8E8A-950BCBD52FF1}" type="sibTrans" cxnId="{94AB49A7-05FA-4697-A7EC-CB28697A650E}">
      <dgm:prSet/>
      <dgm:spPr/>
      <dgm:t>
        <a:bodyPr/>
        <a:lstStyle/>
        <a:p>
          <a:endParaRPr lang="en-US"/>
        </a:p>
      </dgm:t>
    </dgm:pt>
    <dgm:pt modelId="{C2D89510-D664-43B9-8050-FA67D5D4E5A9}">
      <dgm:prSet/>
      <dgm:spPr/>
      <dgm:t>
        <a:bodyPr/>
        <a:lstStyle/>
        <a:p>
          <a:r>
            <a:rPr lang="en-US"/>
            <a:t>Marriage</a:t>
          </a:r>
        </a:p>
      </dgm:t>
    </dgm:pt>
    <dgm:pt modelId="{F9C0DCFD-6518-4A78-8A48-CE6EED511869}" type="parTrans" cxnId="{77F4E154-E1D0-4EBF-B5D7-59AD02D4BF73}">
      <dgm:prSet/>
      <dgm:spPr/>
      <dgm:t>
        <a:bodyPr/>
        <a:lstStyle/>
        <a:p>
          <a:endParaRPr lang="en-US"/>
        </a:p>
      </dgm:t>
    </dgm:pt>
    <dgm:pt modelId="{AAD7C951-D934-4395-9641-ABE71202111E}" type="sibTrans" cxnId="{77F4E154-E1D0-4EBF-B5D7-59AD02D4BF73}">
      <dgm:prSet/>
      <dgm:spPr/>
      <dgm:t>
        <a:bodyPr/>
        <a:lstStyle/>
        <a:p>
          <a:endParaRPr lang="en-US"/>
        </a:p>
      </dgm:t>
    </dgm:pt>
    <dgm:pt modelId="{BD66AD90-7AD0-4B39-930D-E1259B8036B6}" type="pres">
      <dgm:prSet presAssocID="{ABFD2EF4-2D74-42DC-91C2-F7760BEF2597}" presName="linear" presStyleCnt="0">
        <dgm:presLayoutVars>
          <dgm:animLvl val="lvl"/>
          <dgm:resizeHandles val="exact"/>
        </dgm:presLayoutVars>
      </dgm:prSet>
      <dgm:spPr/>
    </dgm:pt>
    <dgm:pt modelId="{DF027F5A-45F7-4434-A2B2-ADB4EAFD2117}" type="pres">
      <dgm:prSet presAssocID="{65B71D41-237B-417D-8C37-F5CC128DB617}" presName="parentText" presStyleLbl="node1" presStyleIdx="0" presStyleCnt="4">
        <dgm:presLayoutVars>
          <dgm:chMax val="0"/>
          <dgm:bulletEnabled val="1"/>
        </dgm:presLayoutVars>
      </dgm:prSet>
      <dgm:spPr/>
    </dgm:pt>
    <dgm:pt modelId="{14742816-B688-411D-AE27-37939DAD5196}" type="pres">
      <dgm:prSet presAssocID="{B2D37AAF-AB3E-423B-BD90-E8BC8AE054BA}" presName="spacer" presStyleCnt="0"/>
      <dgm:spPr/>
    </dgm:pt>
    <dgm:pt modelId="{1A6950D1-E869-42CB-8099-83D4ECE6E8DB}" type="pres">
      <dgm:prSet presAssocID="{6CD171D6-A8D9-4C6E-82B9-7C17AFF7A42A}" presName="parentText" presStyleLbl="node1" presStyleIdx="1" presStyleCnt="4">
        <dgm:presLayoutVars>
          <dgm:chMax val="0"/>
          <dgm:bulletEnabled val="1"/>
        </dgm:presLayoutVars>
      </dgm:prSet>
      <dgm:spPr/>
    </dgm:pt>
    <dgm:pt modelId="{2B2C3753-01DF-4975-83BE-6D0A95B9CB17}" type="pres">
      <dgm:prSet presAssocID="{C9A6C84A-E2C4-42B9-845C-987CADE7D4F9}" presName="spacer" presStyleCnt="0"/>
      <dgm:spPr/>
    </dgm:pt>
    <dgm:pt modelId="{B19F14C3-1A64-4EE8-A5CF-9FAEFD3833D2}" type="pres">
      <dgm:prSet presAssocID="{CDD53F50-6D2D-47D1-A7DD-6B8FE25DEF34}" presName="parentText" presStyleLbl="node1" presStyleIdx="2" presStyleCnt="4">
        <dgm:presLayoutVars>
          <dgm:chMax val="0"/>
          <dgm:bulletEnabled val="1"/>
        </dgm:presLayoutVars>
      </dgm:prSet>
      <dgm:spPr/>
    </dgm:pt>
    <dgm:pt modelId="{0A04A72D-EAC8-4B11-9C7B-F6E0CDC473E3}" type="pres">
      <dgm:prSet presAssocID="{5B1D0021-7401-4B91-8377-044514B1D90E}" presName="spacer" presStyleCnt="0"/>
      <dgm:spPr/>
    </dgm:pt>
    <dgm:pt modelId="{4BE2FA7E-907F-4C7A-99C8-1A7AFB3E8994}" type="pres">
      <dgm:prSet presAssocID="{06BDBF46-65B1-4877-8298-F1EBD809D0B2}" presName="parentText" presStyleLbl="node1" presStyleIdx="3" presStyleCnt="4">
        <dgm:presLayoutVars>
          <dgm:chMax val="0"/>
          <dgm:bulletEnabled val="1"/>
        </dgm:presLayoutVars>
      </dgm:prSet>
      <dgm:spPr/>
    </dgm:pt>
    <dgm:pt modelId="{7FA736D2-DDED-406B-8B09-EF59EFAFD19B}" type="pres">
      <dgm:prSet presAssocID="{06BDBF46-65B1-4877-8298-F1EBD809D0B2}" presName="childText" presStyleLbl="revTx" presStyleIdx="0" presStyleCnt="1">
        <dgm:presLayoutVars>
          <dgm:bulletEnabled val="1"/>
        </dgm:presLayoutVars>
      </dgm:prSet>
      <dgm:spPr/>
    </dgm:pt>
  </dgm:ptLst>
  <dgm:cxnLst>
    <dgm:cxn modelId="{5242ED00-83AA-4ADD-8F54-65890BB1B3A6}" srcId="{ABFD2EF4-2D74-42DC-91C2-F7760BEF2597}" destId="{06BDBF46-65B1-4877-8298-F1EBD809D0B2}" srcOrd="3" destOrd="0" parTransId="{5DC9BBD3-CFAC-47F4-8EDF-FD5D5C6255F4}" sibTransId="{952BAB9B-C315-42BF-889F-127307430236}"/>
    <dgm:cxn modelId="{C5323604-9E0D-447B-B989-0D8271E97E8F}" type="presOf" srcId="{8664B2DA-336E-4ADD-8521-8A7787730998}" destId="{7FA736D2-DDED-406B-8B09-EF59EFAFD19B}" srcOrd="0" destOrd="2" presId="urn:microsoft.com/office/officeart/2005/8/layout/vList2"/>
    <dgm:cxn modelId="{47C13108-5F1F-4CCB-92A7-EED49D30687E}" type="presOf" srcId="{65B71D41-237B-417D-8C37-F5CC128DB617}" destId="{DF027F5A-45F7-4434-A2B2-ADB4EAFD2117}" srcOrd="0" destOrd="0" presId="urn:microsoft.com/office/officeart/2005/8/layout/vList2"/>
    <dgm:cxn modelId="{40F2D509-6FA2-4334-93E1-12E7D232DDA4}" type="presOf" srcId="{6CD171D6-A8D9-4C6E-82B9-7C17AFF7A42A}" destId="{1A6950D1-E869-42CB-8099-83D4ECE6E8DB}" srcOrd="0" destOrd="0" presId="urn:microsoft.com/office/officeart/2005/8/layout/vList2"/>
    <dgm:cxn modelId="{963BED30-8ADB-4861-AB50-3CF11E91D58F}" type="presOf" srcId="{C2D89510-D664-43B9-8050-FA67D5D4E5A9}" destId="{7FA736D2-DDED-406B-8B09-EF59EFAFD19B}" srcOrd="0" destOrd="3" presId="urn:microsoft.com/office/officeart/2005/8/layout/vList2"/>
    <dgm:cxn modelId="{6F2E435F-1B0F-4430-AB2C-7AFA25DAD335}" srcId="{ABFD2EF4-2D74-42DC-91C2-F7760BEF2597}" destId="{6CD171D6-A8D9-4C6E-82B9-7C17AFF7A42A}" srcOrd="1" destOrd="0" parTransId="{0EA88563-8571-4387-A5D0-5D90B5B56A25}" sibTransId="{C9A6C84A-E2C4-42B9-845C-987CADE7D4F9}"/>
    <dgm:cxn modelId="{FA335B44-5BBE-4478-8856-F7D3D80A75CC}" srcId="{06BDBF46-65B1-4877-8298-F1EBD809D0B2}" destId="{6AE8ED2B-6368-4256-9549-B1D50BBC91B7}" srcOrd="0" destOrd="0" parTransId="{ACF823C3-97C3-46E6-834E-48006A53841A}" sibTransId="{5E021BE7-139E-42D7-946B-ED58DED4B353}"/>
    <dgm:cxn modelId="{A5779046-F5AC-4DC6-AB70-E284F274407A}" srcId="{06BDBF46-65B1-4877-8298-F1EBD809D0B2}" destId="{00B2D54E-06E6-48DD-B9DF-8F5C8FFE74F8}" srcOrd="1" destOrd="0" parTransId="{5720D7D6-DF36-4082-8ADA-615E1401BE0C}" sibTransId="{FD336CD2-03F9-4785-926E-86602CD0FE37}"/>
    <dgm:cxn modelId="{77F4E154-E1D0-4EBF-B5D7-59AD02D4BF73}" srcId="{06BDBF46-65B1-4877-8298-F1EBD809D0B2}" destId="{C2D89510-D664-43B9-8050-FA67D5D4E5A9}" srcOrd="3" destOrd="0" parTransId="{F9C0DCFD-6518-4A78-8A48-CE6EED511869}" sibTransId="{AAD7C951-D934-4395-9641-ABE71202111E}"/>
    <dgm:cxn modelId="{AE534182-F308-4835-A11A-997FFC698EB0}" srcId="{ABFD2EF4-2D74-42DC-91C2-F7760BEF2597}" destId="{65B71D41-237B-417D-8C37-F5CC128DB617}" srcOrd="0" destOrd="0" parTransId="{B6765136-33FF-4566-9D94-BE1C0EEC4F41}" sibTransId="{B2D37AAF-AB3E-423B-BD90-E8BC8AE054BA}"/>
    <dgm:cxn modelId="{53F87599-63E6-414E-AE07-C0C932D45AC5}" type="presOf" srcId="{ABFD2EF4-2D74-42DC-91C2-F7760BEF2597}" destId="{BD66AD90-7AD0-4B39-930D-E1259B8036B6}" srcOrd="0" destOrd="0" presId="urn:microsoft.com/office/officeart/2005/8/layout/vList2"/>
    <dgm:cxn modelId="{84EA4AA0-6EA2-42FD-B893-A7C23125C9C3}" srcId="{ABFD2EF4-2D74-42DC-91C2-F7760BEF2597}" destId="{CDD53F50-6D2D-47D1-A7DD-6B8FE25DEF34}" srcOrd="2" destOrd="0" parTransId="{8CDD52DB-7028-463E-89FA-3E1540207C29}" sibTransId="{5B1D0021-7401-4B91-8377-044514B1D90E}"/>
    <dgm:cxn modelId="{94AB49A7-05FA-4697-A7EC-CB28697A650E}" srcId="{06BDBF46-65B1-4877-8298-F1EBD809D0B2}" destId="{8664B2DA-336E-4ADD-8521-8A7787730998}" srcOrd="2" destOrd="0" parTransId="{7BE18964-C594-41B4-AF1A-B33E00D3F6BC}" sibTransId="{F76CC11C-228C-4CEC-8E8A-950BCBD52FF1}"/>
    <dgm:cxn modelId="{A9C755BF-6B7C-4556-8843-701ABC334457}" type="presOf" srcId="{CDD53F50-6D2D-47D1-A7DD-6B8FE25DEF34}" destId="{B19F14C3-1A64-4EE8-A5CF-9FAEFD3833D2}" srcOrd="0" destOrd="0" presId="urn:microsoft.com/office/officeart/2005/8/layout/vList2"/>
    <dgm:cxn modelId="{DA18CBC2-5384-4BBD-8D82-4B084D117F00}" type="presOf" srcId="{00B2D54E-06E6-48DD-B9DF-8F5C8FFE74F8}" destId="{7FA736D2-DDED-406B-8B09-EF59EFAFD19B}" srcOrd="0" destOrd="1" presId="urn:microsoft.com/office/officeart/2005/8/layout/vList2"/>
    <dgm:cxn modelId="{49B74FC3-B1B4-4ECA-A110-DCF44B11E0FB}" type="presOf" srcId="{06BDBF46-65B1-4877-8298-F1EBD809D0B2}" destId="{4BE2FA7E-907F-4C7A-99C8-1A7AFB3E8994}" srcOrd="0" destOrd="0" presId="urn:microsoft.com/office/officeart/2005/8/layout/vList2"/>
    <dgm:cxn modelId="{12E983CE-38D7-4FCF-A97B-262A967CBAD1}" type="presOf" srcId="{6AE8ED2B-6368-4256-9549-B1D50BBC91B7}" destId="{7FA736D2-DDED-406B-8B09-EF59EFAFD19B}" srcOrd="0" destOrd="0" presId="urn:microsoft.com/office/officeart/2005/8/layout/vList2"/>
    <dgm:cxn modelId="{B33BD58F-562C-44A4-9D74-D2CA170B3206}" type="presParOf" srcId="{BD66AD90-7AD0-4B39-930D-E1259B8036B6}" destId="{DF027F5A-45F7-4434-A2B2-ADB4EAFD2117}" srcOrd="0" destOrd="0" presId="urn:microsoft.com/office/officeart/2005/8/layout/vList2"/>
    <dgm:cxn modelId="{E7AF88A9-1FFB-4E7F-AE2C-680D7BC00E39}" type="presParOf" srcId="{BD66AD90-7AD0-4B39-930D-E1259B8036B6}" destId="{14742816-B688-411D-AE27-37939DAD5196}" srcOrd="1" destOrd="0" presId="urn:microsoft.com/office/officeart/2005/8/layout/vList2"/>
    <dgm:cxn modelId="{F36D1442-C722-46E2-8B80-7D63A9883699}" type="presParOf" srcId="{BD66AD90-7AD0-4B39-930D-E1259B8036B6}" destId="{1A6950D1-E869-42CB-8099-83D4ECE6E8DB}" srcOrd="2" destOrd="0" presId="urn:microsoft.com/office/officeart/2005/8/layout/vList2"/>
    <dgm:cxn modelId="{90FAA442-2756-4A7C-92CE-6F38259935AE}" type="presParOf" srcId="{BD66AD90-7AD0-4B39-930D-E1259B8036B6}" destId="{2B2C3753-01DF-4975-83BE-6D0A95B9CB17}" srcOrd="3" destOrd="0" presId="urn:microsoft.com/office/officeart/2005/8/layout/vList2"/>
    <dgm:cxn modelId="{E81B5E62-73B7-43C5-B454-CD28C36A217E}" type="presParOf" srcId="{BD66AD90-7AD0-4B39-930D-E1259B8036B6}" destId="{B19F14C3-1A64-4EE8-A5CF-9FAEFD3833D2}" srcOrd="4" destOrd="0" presId="urn:microsoft.com/office/officeart/2005/8/layout/vList2"/>
    <dgm:cxn modelId="{F587D807-D9B6-484A-AFDB-A15FC8803D24}" type="presParOf" srcId="{BD66AD90-7AD0-4B39-930D-E1259B8036B6}" destId="{0A04A72D-EAC8-4B11-9C7B-F6E0CDC473E3}" srcOrd="5" destOrd="0" presId="urn:microsoft.com/office/officeart/2005/8/layout/vList2"/>
    <dgm:cxn modelId="{56E7F768-E852-4760-A865-2D4092148EA4}" type="presParOf" srcId="{BD66AD90-7AD0-4B39-930D-E1259B8036B6}" destId="{4BE2FA7E-907F-4C7A-99C8-1A7AFB3E8994}" srcOrd="6" destOrd="0" presId="urn:microsoft.com/office/officeart/2005/8/layout/vList2"/>
    <dgm:cxn modelId="{6F25C1EA-2A76-46FA-85A2-FB943EFE1385}" type="presParOf" srcId="{BD66AD90-7AD0-4B39-930D-E1259B8036B6}" destId="{7FA736D2-DDED-406B-8B09-EF59EFAFD19B}"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2663F1A-04C7-44B3-8438-921BFD8B8FD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BEDA4BF-D0F6-4D91-A603-DA0D86028221}">
      <dgm:prSet/>
      <dgm:spPr/>
      <dgm:t>
        <a:bodyPr/>
        <a:lstStyle/>
        <a:p>
          <a:pPr>
            <a:lnSpc>
              <a:spcPct val="100000"/>
            </a:lnSpc>
          </a:pPr>
          <a:r>
            <a:rPr lang="en-US"/>
            <a:t>Right to physical possession</a:t>
          </a:r>
        </a:p>
      </dgm:t>
    </dgm:pt>
    <dgm:pt modelId="{855E0B28-6C51-4325-979E-E15D683C2DAF}" type="parTrans" cxnId="{77F8F960-C1C3-46D5-B2F9-C90653E9D580}">
      <dgm:prSet/>
      <dgm:spPr/>
      <dgm:t>
        <a:bodyPr/>
        <a:lstStyle/>
        <a:p>
          <a:endParaRPr lang="en-US"/>
        </a:p>
      </dgm:t>
    </dgm:pt>
    <dgm:pt modelId="{C0E20933-D1B9-47E3-A0F1-7458093A9DD1}" type="sibTrans" cxnId="{77F8F960-C1C3-46D5-B2F9-C90653E9D580}">
      <dgm:prSet/>
      <dgm:spPr/>
      <dgm:t>
        <a:bodyPr/>
        <a:lstStyle/>
        <a:p>
          <a:endParaRPr lang="en-US"/>
        </a:p>
      </dgm:t>
    </dgm:pt>
    <dgm:pt modelId="{8C0C43BA-47D8-43CF-8E77-B1128C37056C}">
      <dgm:prSet/>
      <dgm:spPr/>
      <dgm:t>
        <a:bodyPr/>
        <a:lstStyle/>
        <a:p>
          <a:pPr>
            <a:lnSpc>
              <a:spcPct val="100000"/>
            </a:lnSpc>
          </a:pPr>
          <a:r>
            <a:rPr lang="en-US"/>
            <a:t>Right to establish legal domicile</a:t>
          </a:r>
        </a:p>
      </dgm:t>
    </dgm:pt>
    <dgm:pt modelId="{BFDB525A-C57D-46FF-B4CE-8C9D50BAD17F}" type="parTrans" cxnId="{509F8B47-62E2-4E39-94B5-A83670B246DF}">
      <dgm:prSet/>
      <dgm:spPr/>
      <dgm:t>
        <a:bodyPr/>
        <a:lstStyle/>
        <a:p>
          <a:endParaRPr lang="en-US"/>
        </a:p>
      </dgm:t>
    </dgm:pt>
    <dgm:pt modelId="{B158FEF4-02CB-4493-9775-E177A22D34FC}" type="sibTrans" cxnId="{509F8B47-62E2-4E39-94B5-A83670B246DF}">
      <dgm:prSet/>
      <dgm:spPr/>
      <dgm:t>
        <a:bodyPr/>
        <a:lstStyle/>
        <a:p>
          <a:endParaRPr lang="en-US"/>
        </a:p>
      </dgm:t>
    </dgm:pt>
    <dgm:pt modelId="{B92ADFC4-44BE-4A77-8245-6CFAEA178A28}">
      <dgm:prSet/>
      <dgm:spPr/>
      <dgm:t>
        <a:bodyPr/>
        <a:lstStyle/>
        <a:p>
          <a:pPr>
            <a:lnSpc>
              <a:spcPct val="100000"/>
            </a:lnSpc>
          </a:pPr>
          <a:r>
            <a:rPr lang="en-US"/>
            <a:t>Duty of care, control and protection</a:t>
          </a:r>
        </a:p>
      </dgm:t>
    </dgm:pt>
    <dgm:pt modelId="{9F314914-8B72-44D7-BEA1-C863305F2157}" type="parTrans" cxnId="{B0CB9EC9-1D77-4113-8DA9-37BF5A7C1766}">
      <dgm:prSet/>
      <dgm:spPr/>
      <dgm:t>
        <a:bodyPr/>
        <a:lstStyle/>
        <a:p>
          <a:endParaRPr lang="en-US"/>
        </a:p>
      </dgm:t>
    </dgm:pt>
    <dgm:pt modelId="{22EB866C-5507-4F41-B346-1479E6075E46}" type="sibTrans" cxnId="{B0CB9EC9-1D77-4113-8DA9-37BF5A7C1766}">
      <dgm:prSet/>
      <dgm:spPr/>
      <dgm:t>
        <a:bodyPr/>
        <a:lstStyle/>
        <a:p>
          <a:endParaRPr lang="en-US"/>
        </a:p>
      </dgm:t>
    </dgm:pt>
    <dgm:pt modelId="{D415E1B1-6B7D-428A-90B6-F3DA5FDA9F38}">
      <dgm:prSet/>
      <dgm:spPr/>
      <dgm:t>
        <a:bodyPr/>
        <a:lstStyle/>
        <a:p>
          <a:pPr>
            <a:lnSpc>
              <a:spcPct val="100000"/>
            </a:lnSpc>
          </a:pPr>
          <a:r>
            <a:rPr lang="en-US"/>
            <a:t>Duty to provide clothing, food, medical care and shelter</a:t>
          </a:r>
        </a:p>
      </dgm:t>
    </dgm:pt>
    <dgm:pt modelId="{7D3AA0BD-65ED-4A17-82A8-2C2218F4768F}" type="parTrans" cxnId="{7185FD84-CF87-453F-84C4-4C43B08E297F}">
      <dgm:prSet/>
      <dgm:spPr/>
      <dgm:t>
        <a:bodyPr/>
        <a:lstStyle/>
        <a:p>
          <a:endParaRPr lang="en-US"/>
        </a:p>
      </dgm:t>
    </dgm:pt>
    <dgm:pt modelId="{3AF3A210-4298-4C4A-8A39-42F9E25BCCB3}" type="sibTrans" cxnId="{7185FD84-CF87-453F-84C4-4C43B08E297F}">
      <dgm:prSet/>
      <dgm:spPr/>
      <dgm:t>
        <a:bodyPr/>
        <a:lstStyle/>
        <a:p>
          <a:endParaRPr lang="en-US"/>
        </a:p>
      </dgm:t>
    </dgm:pt>
    <dgm:pt modelId="{7353CD04-8E73-451C-8F8B-964E73537E0B}">
      <dgm:prSet/>
      <dgm:spPr/>
      <dgm:t>
        <a:bodyPr/>
        <a:lstStyle/>
        <a:p>
          <a:pPr>
            <a:lnSpc>
              <a:spcPct val="100000"/>
            </a:lnSpc>
          </a:pPr>
          <a:r>
            <a:rPr lang="en-US"/>
            <a:t>Power to consent to medical, psychiatric, and surgical treatment</a:t>
          </a:r>
        </a:p>
      </dgm:t>
    </dgm:pt>
    <dgm:pt modelId="{A161C7D8-562C-4E14-AB96-0F742FF2263C}" type="parTrans" cxnId="{F94B94AA-6CE8-4CB0-9A07-847B4D651DA0}">
      <dgm:prSet/>
      <dgm:spPr/>
      <dgm:t>
        <a:bodyPr/>
        <a:lstStyle/>
        <a:p>
          <a:endParaRPr lang="en-US"/>
        </a:p>
      </dgm:t>
    </dgm:pt>
    <dgm:pt modelId="{810D43AA-60E8-4791-BD9E-4032F775833B}" type="sibTrans" cxnId="{F94B94AA-6CE8-4CB0-9A07-847B4D651DA0}">
      <dgm:prSet/>
      <dgm:spPr/>
      <dgm:t>
        <a:bodyPr/>
        <a:lstStyle/>
        <a:p>
          <a:endParaRPr lang="en-US"/>
        </a:p>
      </dgm:t>
    </dgm:pt>
    <dgm:pt modelId="{C931DB44-09F1-4C37-9831-8F48CF3C1D52}" type="pres">
      <dgm:prSet presAssocID="{22663F1A-04C7-44B3-8438-921BFD8B8FDA}" presName="root" presStyleCnt="0">
        <dgm:presLayoutVars>
          <dgm:dir/>
          <dgm:resizeHandles val="exact"/>
        </dgm:presLayoutVars>
      </dgm:prSet>
      <dgm:spPr/>
    </dgm:pt>
    <dgm:pt modelId="{54657C23-D4CB-4FC6-95B5-F6BBFC14CB3A}" type="pres">
      <dgm:prSet presAssocID="{ABEDA4BF-D0F6-4D91-A603-DA0D86028221}" presName="compNode" presStyleCnt="0"/>
      <dgm:spPr/>
    </dgm:pt>
    <dgm:pt modelId="{BF360F28-B9D8-4814-832C-9E94DFD18DCF}" type="pres">
      <dgm:prSet presAssocID="{ABEDA4BF-D0F6-4D91-A603-DA0D86028221}" presName="bgRect" presStyleLbl="bgShp" presStyleIdx="0" presStyleCnt="5"/>
      <dgm:spPr/>
    </dgm:pt>
    <dgm:pt modelId="{473F0057-1375-40CD-8310-2AAA310C22B2}" type="pres">
      <dgm:prSet presAssocID="{ABEDA4BF-D0F6-4D91-A603-DA0D8602822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occer"/>
        </a:ext>
      </dgm:extLst>
    </dgm:pt>
    <dgm:pt modelId="{A169956A-F6A1-4AF6-B3AD-1E82A97E800B}" type="pres">
      <dgm:prSet presAssocID="{ABEDA4BF-D0F6-4D91-A603-DA0D86028221}" presName="spaceRect" presStyleCnt="0"/>
      <dgm:spPr/>
    </dgm:pt>
    <dgm:pt modelId="{737D571A-30D2-4921-AEBE-2C64ED20E6AB}" type="pres">
      <dgm:prSet presAssocID="{ABEDA4BF-D0F6-4D91-A603-DA0D86028221}" presName="parTx" presStyleLbl="revTx" presStyleIdx="0" presStyleCnt="5">
        <dgm:presLayoutVars>
          <dgm:chMax val="0"/>
          <dgm:chPref val="0"/>
        </dgm:presLayoutVars>
      </dgm:prSet>
      <dgm:spPr/>
    </dgm:pt>
    <dgm:pt modelId="{ACB63B52-3C8B-4EBA-BD14-4DB85B4DC38A}" type="pres">
      <dgm:prSet presAssocID="{C0E20933-D1B9-47E3-A0F1-7458093A9DD1}" presName="sibTrans" presStyleCnt="0"/>
      <dgm:spPr/>
    </dgm:pt>
    <dgm:pt modelId="{60C8204E-7F5F-4B68-8EE9-084A51B3C890}" type="pres">
      <dgm:prSet presAssocID="{8C0C43BA-47D8-43CF-8E77-B1128C37056C}" presName="compNode" presStyleCnt="0"/>
      <dgm:spPr/>
    </dgm:pt>
    <dgm:pt modelId="{DB8F70A1-B79C-4BDA-8A78-D389065AA96B}" type="pres">
      <dgm:prSet presAssocID="{8C0C43BA-47D8-43CF-8E77-B1128C37056C}" presName="bgRect" presStyleLbl="bgShp" presStyleIdx="1" presStyleCnt="5"/>
      <dgm:spPr/>
    </dgm:pt>
    <dgm:pt modelId="{50BF4AB2-609E-44DA-A35F-52B0BC5516EF}" type="pres">
      <dgm:prSet presAssocID="{8C0C43BA-47D8-43CF-8E77-B1128C37056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ales of Justice"/>
        </a:ext>
      </dgm:extLst>
    </dgm:pt>
    <dgm:pt modelId="{D8A5F5B2-A878-4C13-914C-1D0C10ABB53F}" type="pres">
      <dgm:prSet presAssocID="{8C0C43BA-47D8-43CF-8E77-B1128C37056C}" presName="spaceRect" presStyleCnt="0"/>
      <dgm:spPr/>
    </dgm:pt>
    <dgm:pt modelId="{36712504-84A2-492A-88F7-9C590A252237}" type="pres">
      <dgm:prSet presAssocID="{8C0C43BA-47D8-43CF-8E77-B1128C37056C}" presName="parTx" presStyleLbl="revTx" presStyleIdx="1" presStyleCnt="5">
        <dgm:presLayoutVars>
          <dgm:chMax val="0"/>
          <dgm:chPref val="0"/>
        </dgm:presLayoutVars>
      </dgm:prSet>
      <dgm:spPr/>
    </dgm:pt>
    <dgm:pt modelId="{31313784-FFC3-4DFC-B586-E5C193625624}" type="pres">
      <dgm:prSet presAssocID="{B158FEF4-02CB-4493-9775-E177A22D34FC}" presName="sibTrans" presStyleCnt="0"/>
      <dgm:spPr/>
    </dgm:pt>
    <dgm:pt modelId="{F5692E45-C835-453D-BB9C-436ACC05EF41}" type="pres">
      <dgm:prSet presAssocID="{B92ADFC4-44BE-4A77-8245-6CFAEA178A28}" presName="compNode" presStyleCnt="0"/>
      <dgm:spPr/>
    </dgm:pt>
    <dgm:pt modelId="{08493E2E-6C02-449D-8559-70B08AF4E459}" type="pres">
      <dgm:prSet presAssocID="{B92ADFC4-44BE-4A77-8245-6CFAEA178A28}" presName="bgRect" presStyleLbl="bgShp" presStyleIdx="2" presStyleCnt="5"/>
      <dgm:spPr/>
    </dgm:pt>
    <dgm:pt modelId="{383C5659-F4D6-4967-BBB7-BF512470A9DD}" type="pres">
      <dgm:prSet presAssocID="{B92ADFC4-44BE-4A77-8245-6CFAEA178A2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ife jacket"/>
        </a:ext>
      </dgm:extLst>
    </dgm:pt>
    <dgm:pt modelId="{5D12EFA6-9517-4617-942C-E96474E616BE}" type="pres">
      <dgm:prSet presAssocID="{B92ADFC4-44BE-4A77-8245-6CFAEA178A28}" presName="spaceRect" presStyleCnt="0"/>
      <dgm:spPr/>
    </dgm:pt>
    <dgm:pt modelId="{A6B21620-62B4-4C17-A30D-E3FD21716654}" type="pres">
      <dgm:prSet presAssocID="{B92ADFC4-44BE-4A77-8245-6CFAEA178A28}" presName="parTx" presStyleLbl="revTx" presStyleIdx="2" presStyleCnt="5">
        <dgm:presLayoutVars>
          <dgm:chMax val="0"/>
          <dgm:chPref val="0"/>
        </dgm:presLayoutVars>
      </dgm:prSet>
      <dgm:spPr/>
    </dgm:pt>
    <dgm:pt modelId="{CD256799-38CC-4FE2-A5CC-93F704F46086}" type="pres">
      <dgm:prSet presAssocID="{22EB866C-5507-4F41-B346-1479E6075E46}" presName="sibTrans" presStyleCnt="0"/>
      <dgm:spPr/>
    </dgm:pt>
    <dgm:pt modelId="{A188F420-3232-435D-81FC-62B27A84515C}" type="pres">
      <dgm:prSet presAssocID="{D415E1B1-6B7D-428A-90B6-F3DA5FDA9F38}" presName="compNode" presStyleCnt="0"/>
      <dgm:spPr/>
    </dgm:pt>
    <dgm:pt modelId="{FC16A29E-50CF-4824-A11F-FE73AFE84613}" type="pres">
      <dgm:prSet presAssocID="{D415E1B1-6B7D-428A-90B6-F3DA5FDA9F38}" presName="bgRect" presStyleLbl="bgShp" presStyleIdx="3" presStyleCnt="5"/>
      <dgm:spPr/>
    </dgm:pt>
    <dgm:pt modelId="{84AF36EA-72B4-477B-91F2-3E9D58DDB274}" type="pres">
      <dgm:prSet presAssocID="{D415E1B1-6B7D-428A-90B6-F3DA5FDA9F3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Firefighter"/>
        </a:ext>
      </dgm:extLst>
    </dgm:pt>
    <dgm:pt modelId="{45EA4F4D-8E14-4413-B323-B3091A9D43EE}" type="pres">
      <dgm:prSet presAssocID="{D415E1B1-6B7D-428A-90B6-F3DA5FDA9F38}" presName="spaceRect" presStyleCnt="0"/>
      <dgm:spPr/>
    </dgm:pt>
    <dgm:pt modelId="{2AFA2E74-7CD8-48B3-824D-DFA7765701EA}" type="pres">
      <dgm:prSet presAssocID="{D415E1B1-6B7D-428A-90B6-F3DA5FDA9F38}" presName="parTx" presStyleLbl="revTx" presStyleIdx="3" presStyleCnt="5">
        <dgm:presLayoutVars>
          <dgm:chMax val="0"/>
          <dgm:chPref val="0"/>
        </dgm:presLayoutVars>
      </dgm:prSet>
      <dgm:spPr/>
    </dgm:pt>
    <dgm:pt modelId="{3C552856-3AA5-4EAA-ADBB-63EEECE3D4BD}" type="pres">
      <dgm:prSet presAssocID="{3AF3A210-4298-4C4A-8A39-42F9E25BCCB3}" presName="sibTrans" presStyleCnt="0"/>
      <dgm:spPr/>
    </dgm:pt>
    <dgm:pt modelId="{D8684219-4D8B-44E3-8B00-E49C46B2EDA5}" type="pres">
      <dgm:prSet presAssocID="{7353CD04-8E73-451C-8F8B-964E73537E0B}" presName="compNode" presStyleCnt="0"/>
      <dgm:spPr/>
    </dgm:pt>
    <dgm:pt modelId="{D80A968A-C8DD-4BC7-9DD4-21F289239BD1}" type="pres">
      <dgm:prSet presAssocID="{7353CD04-8E73-451C-8F8B-964E73537E0B}" presName="bgRect" presStyleLbl="bgShp" presStyleIdx="4" presStyleCnt="5"/>
      <dgm:spPr/>
    </dgm:pt>
    <dgm:pt modelId="{EE887868-2667-4A69-B429-51C7775CF4EB}" type="pres">
      <dgm:prSet presAssocID="{7353CD04-8E73-451C-8F8B-964E73537E0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Medicine"/>
        </a:ext>
      </dgm:extLst>
    </dgm:pt>
    <dgm:pt modelId="{FD971FE9-58B1-4E12-93B2-6FA43DF2A4F4}" type="pres">
      <dgm:prSet presAssocID="{7353CD04-8E73-451C-8F8B-964E73537E0B}" presName="spaceRect" presStyleCnt="0"/>
      <dgm:spPr/>
    </dgm:pt>
    <dgm:pt modelId="{915AA23E-9C7B-4555-96C0-3FC44A2677DB}" type="pres">
      <dgm:prSet presAssocID="{7353CD04-8E73-451C-8F8B-964E73537E0B}" presName="parTx" presStyleLbl="revTx" presStyleIdx="4" presStyleCnt="5">
        <dgm:presLayoutVars>
          <dgm:chMax val="0"/>
          <dgm:chPref val="0"/>
        </dgm:presLayoutVars>
      </dgm:prSet>
      <dgm:spPr/>
    </dgm:pt>
  </dgm:ptLst>
  <dgm:cxnLst>
    <dgm:cxn modelId="{77F8F960-C1C3-46D5-B2F9-C90653E9D580}" srcId="{22663F1A-04C7-44B3-8438-921BFD8B8FDA}" destId="{ABEDA4BF-D0F6-4D91-A603-DA0D86028221}" srcOrd="0" destOrd="0" parTransId="{855E0B28-6C51-4325-979E-E15D683C2DAF}" sibTransId="{C0E20933-D1B9-47E3-A0F1-7458093A9DD1}"/>
    <dgm:cxn modelId="{509F8B47-62E2-4E39-94B5-A83670B246DF}" srcId="{22663F1A-04C7-44B3-8438-921BFD8B8FDA}" destId="{8C0C43BA-47D8-43CF-8E77-B1128C37056C}" srcOrd="1" destOrd="0" parTransId="{BFDB525A-C57D-46FF-B4CE-8C9D50BAD17F}" sibTransId="{B158FEF4-02CB-4493-9775-E177A22D34FC}"/>
    <dgm:cxn modelId="{99796848-FE7E-4970-B1AB-F37C4FB8D792}" type="presOf" srcId="{8C0C43BA-47D8-43CF-8E77-B1128C37056C}" destId="{36712504-84A2-492A-88F7-9C590A252237}" srcOrd="0" destOrd="0" presId="urn:microsoft.com/office/officeart/2018/2/layout/IconVerticalSolidList"/>
    <dgm:cxn modelId="{6E47134F-E308-4AE8-990D-D07899FC1868}" type="presOf" srcId="{7353CD04-8E73-451C-8F8B-964E73537E0B}" destId="{915AA23E-9C7B-4555-96C0-3FC44A2677DB}" srcOrd="0" destOrd="0" presId="urn:microsoft.com/office/officeart/2018/2/layout/IconVerticalSolidList"/>
    <dgm:cxn modelId="{7185FD84-CF87-453F-84C4-4C43B08E297F}" srcId="{22663F1A-04C7-44B3-8438-921BFD8B8FDA}" destId="{D415E1B1-6B7D-428A-90B6-F3DA5FDA9F38}" srcOrd="3" destOrd="0" parTransId="{7D3AA0BD-65ED-4A17-82A8-2C2218F4768F}" sibTransId="{3AF3A210-4298-4C4A-8A39-42F9E25BCCB3}"/>
    <dgm:cxn modelId="{9CAFB79E-5822-4007-95B6-00297B4FA9B6}" type="presOf" srcId="{B92ADFC4-44BE-4A77-8245-6CFAEA178A28}" destId="{A6B21620-62B4-4C17-A30D-E3FD21716654}" srcOrd="0" destOrd="0" presId="urn:microsoft.com/office/officeart/2018/2/layout/IconVerticalSolidList"/>
    <dgm:cxn modelId="{F94B94AA-6CE8-4CB0-9A07-847B4D651DA0}" srcId="{22663F1A-04C7-44B3-8438-921BFD8B8FDA}" destId="{7353CD04-8E73-451C-8F8B-964E73537E0B}" srcOrd="4" destOrd="0" parTransId="{A161C7D8-562C-4E14-AB96-0F742FF2263C}" sibTransId="{810D43AA-60E8-4791-BD9E-4032F775833B}"/>
    <dgm:cxn modelId="{88615BB9-A87F-47E8-9B3D-68A8193B4B9B}" type="presOf" srcId="{22663F1A-04C7-44B3-8438-921BFD8B8FDA}" destId="{C931DB44-09F1-4C37-9831-8F48CF3C1D52}" srcOrd="0" destOrd="0" presId="urn:microsoft.com/office/officeart/2018/2/layout/IconVerticalSolidList"/>
    <dgm:cxn modelId="{12993BC5-EF57-4634-87D2-EE987C1DD25E}" type="presOf" srcId="{D415E1B1-6B7D-428A-90B6-F3DA5FDA9F38}" destId="{2AFA2E74-7CD8-48B3-824D-DFA7765701EA}" srcOrd="0" destOrd="0" presId="urn:microsoft.com/office/officeart/2018/2/layout/IconVerticalSolidList"/>
    <dgm:cxn modelId="{B422CDC7-2A97-4F06-A002-FC4EF66C6511}" type="presOf" srcId="{ABEDA4BF-D0F6-4D91-A603-DA0D86028221}" destId="{737D571A-30D2-4921-AEBE-2C64ED20E6AB}" srcOrd="0" destOrd="0" presId="urn:microsoft.com/office/officeart/2018/2/layout/IconVerticalSolidList"/>
    <dgm:cxn modelId="{B0CB9EC9-1D77-4113-8DA9-37BF5A7C1766}" srcId="{22663F1A-04C7-44B3-8438-921BFD8B8FDA}" destId="{B92ADFC4-44BE-4A77-8245-6CFAEA178A28}" srcOrd="2" destOrd="0" parTransId="{9F314914-8B72-44D7-BEA1-C863305F2157}" sibTransId="{22EB866C-5507-4F41-B346-1479E6075E46}"/>
    <dgm:cxn modelId="{7E50AB9D-ACE8-4F4D-95CF-AADC852D862A}" type="presParOf" srcId="{C931DB44-09F1-4C37-9831-8F48CF3C1D52}" destId="{54657C23-D4CB-4FC6-95B5-F6BBFC14CB3A}" srcOrd="0" destOrd="0" presId="urn:microsoft.com/office/officeart/2018/2/layout/IconVerticalSolidList"/>
    <dgm:cxn modelId="{81DD9052-A5DC-4E79-B536-7D158C270D9E}" type="presParOf" srcId="{54657C23-D4CB-4FC6-95B5-F6BBFC14CB3A}" destId="{BF360F28-B9D8-4814-832C-9E94DFD18DCF}" srcOrd="0" destOrd="0" presId="urn:microsoft.com/office/officeart/2018/2/layout/IconVerticalSolidList"/>
    <dgm:cxn modelId="{0C774D80-F05B-4712-AFC6-AC800980A07C}" type="presParOf" srcId="{54657C23-D4CB-4FC6-95B5-F6BBFC14CB3A}" destId="{473F0057-1375-40CD-8310-2AAA310C22B2}" srcOrd="1" destOrd="0" presId="urn:microsoft.com/office/officeart/2018/2/layout/IconVerticalSolidList"/>
    <dgm:cxn modelId="{E86A45F0-7891-4545-8A64-DFB06567296D}" type="presParOf" srcId="{54657C23-D4CB-4FC6-95B5-F6BBFC14CB3A}" destId="{A169956A-F6A1-4AF6-B3AD-1E82A97E800B}" srcOrd="2" destOrd="0" presId="urn:microsoft.com/office/officeart/2018/2/layout/IconVerticalSolidList"/>
    <dgm:cxn modelId="{5222A8D4-04BB-49D3-9093-683492CE0A71}" type="presParOf" srcId="{54657C23-D4CB-4FC6-95B5-F6BBFC14CB3A}" destId="{737D571A-30D2-4921-AEBE-2C64ED20E6AB}" srcOrd="3" destOrd="0" presId="urn:microsoft.com/office/officeart/2018/2/layout/IconVerticalSolidList"/>
    <dgm:cxn modelId="{884903A1-7BC8-4F74-9750-86987E4ABDFF}" type="presParOf" srcId="{C931DB44-09F1-4C37-9831-8F48CF3C1D52}" destId="{ACB63B52-3C8B-4EBA-BD14-4DB85B4DC38A}" srcOrd="1" destOrd="0" presId="urn:microsoft.com/office/officeart/2018/2/layout/IconVerticalSolidList"/>
    <dgm:cxn modelId="{957EA9FD-4D99-4397-8EA7-D0F0841C51F9}" type="presParOf" srcId="{C931DB44-09F1-4C37-9831-8F48CF3C1D52}" destId="{60C8204E-7F5F-4B68-8EE9-084A51B3C890}" srcOrd="2" destOrd="0" presId="urn:microsoft.com/office/officeart/2018/2/layout/IconVerticalSolidList"/>
    <dgm:cxn modelId="{1AAE7569-AA2A-42F8-8866-CECB1FFED88C}" type="presParOf" srcId="{60C8204E-7F5F-4B68-8EE9-084A51B3C890}" destId="{DB8F70A1-B79C-4BDA-8A78-D389065AA96B}" srcOrd="0" destOrd="0" presId="urn:microsoft.com/office/officeart/2018/2/layout/IconVerticalSolidList"/>
    <dgm:cxn modelId="{45C8C835-87C2-4BDF-867F-0D2E8FC44A04}" type="presParOf" srcId="{60C8204E-7F5F-4B68-8EE9-084A51B3C890}" destId="{50BF4AB2-609E-44DA-A35F-52B0BC5516EF}" srcOrd="1" destOrd="0" presId="urn:microsoft.com/office/officeart/2018/2/layout/IconVerticalSolidList"/>
    <dgm:cxn modelId="{C82CD6B1-5B7F-4083-82C5-11D9F48B0C06}" type="presParOf" srcId="{60C8204E-7F5F-4B68-8EE9-084A51B3C890}" destId="{D8A5F5B2-A878-4C13-914C-1D0C10ABB53F}" srcOrd="2" destOrd="0" presId="urn:microsoft.com/office/officeart/2018/2/layout/IconVerticalSolidList"/>
    <dgm:cxn modelId="{F41CB35B-514B-47AF-B1AA-E5AFD53A0D5E}" type="presParOf" srcId="{60C8204E-7F5F-4B68-8EE9-084A51B3C890}" destId="{36712504-84A2-492A-88F7-9C590A252237}" srcOrd="3" destOrd="0" presId="urn:microsoft.com/office/officeart/2018/2/layout/IconVerticalSolidList"/>
    <dgm:cxn modelId="{B2A69E5E-F036-43D5-9591-B87A7FB29815}" type="presParOf" srcId="{C931DB44-09F1-4C37-9831-8F48CF3C1D52}" destId="{31313784-FFC3-4DFC-B586-E5C193625624}" srcOrd="3" destOrd="0" presId="urn:microsoft.com/office/officeart/2018/2/layout/IconVerticalSolidList"/>
    <dgm:cxn modelId="{73640F64-A055-49DA-B23E-D2E3723F6F79}" type="presParOf" srcId="{C931DB44-09F1-4C37-9831-8F48CF3C1D52}" destId="{F5692E45-C835-453D-BB9C-436ACC05EF41}" srcOrd="4" destOrd="0" presId="urn:microsoft.com/office/officeart/2018/2/layout/IconVerticalSolidList"/>
    <dgm:cxn modelId="{DA8CBBED-6A00-446E-8271-BD62F146FD38}" type="presParOf" srcId="{F5692E45-C835-453D-BB9C-436ACC05EF41}" destId="{08493E2E-6C02-449D-8559-70B08AF4E459}" srcOrd="0" destOrd="0" presId="urn:microsoft.com/office/officeart/2018/2/layout/IconVerticalSolidList"/>
    <dgm:cxn modelId="{29972549-EF2B-4E81-8BB1-7DB437DFE4E3}" type="presParOf" srcId="{F5692E45-C835-453D-BB9C-436ACC05EF41}" destId="{383C5659-F4D6-4967-BBB7-BF512470A9DD}" srcOrd="1" destOrd="0" presId="urn:microsoft.com/office/officeart/2018/2/layout/IconVerticalSolidList"/>
    <dgm:cxn modelId="{C04E3308-3C20-4553-B6EB-348D7B24C56D}" type="presParOf" srcId="{F5692E45-C835-453D-BB9C-436ACC05EF41}" destId="{5D12EFA6-9517-4617-942C-E96474E616BE}" srcOrd="2" destOrd="0" presId="urn:microsoft.com/office/officeart/2018/2/layout/IconVerticalSolidList"/>
    <dgm:cxn modelId="{F99AC1E4-0AB8-4E53-8B2C-73818CE0B1CC}" type="presParOf" srcId="{F5692E45-C835-453D-BB9C-436ACC05EF41}" destId="{A6B21620-62B4-4C17-A30D-E3FD21716654}" srcOrd="3" destOrd="0" presId="urn:microsoft.com/office/officeart/2018/2/layout/IconVerticalSolidList"/>
    <dgm:cxn modelId="{4518AD59-4066-41E6-9B90-7AD40E637DCD}" type="presParOf" srcId="{C931DB44-09F1-4C37-9831-8F48CF3C1D52}" destId="{CD256799-38CC-4FE2-A5CC-93F704F46086}" srcOrd="5" destOrd="0" presId="urn:microsoft.com/office/officeart/2018/2/layout/IconVerticalSolidList"/>
    <dgm:cxn modelId="{F1F6A9D6-BBAE-4766-BA2D-2BDE4005A50C}" type="presParOf" srcId="{C931DB44-09F1-4C37-9831-8F48CF3C1D52}" destId="{A188F420-3232-435D-81FC-62B27A84515C}" srcOrd="6" destOrd="0" presId="urn:microsoft.com/office/officeart/2018/2/layout/IconVerticalSolidList"/>
    <dgm:cxn modelId="{5DDE7740-7028-4320-BF34-3385CA25DC43}" type="presParOf" srcId="{A188F420-3232-435D-81FC-62B27A84515C}" destId="{FC16A29E-50CF-4824-A11F-FE73AFE84613}" srcOrd="0" destOrd="0" presId="urn:microsoft.com/office/officeart/2018/2/layout/IconVerticalSolidList"/>
    <dgm:cxn modelId="{73E4BF22-FAD6-4A77-BF93-6F0D164B5F3F}" type="presParOf" srcId="{A188F420-3232-435D-81FC-62B27A84515C}" destId="{84AF36EA-72B4-477B-91F2-3E9D58DDB274}" srcOrd="1" destOrd="0" presId="urn:microsoft.com/office/officeart/2018/2/layout/IconVerticalSolidList"/>
    <dgm:cxn modelId="{1E7B28DA-970B-40ED-B211-B902654D8B47}" type="presParOf" srcId="{A188F420-3232-435D-81FC-62B27A84515C}" destId="{45EA4F4D-8E14-4413-B323-B3091A9D43EE}" srcOrd="2" destOrd="0" presId="urn:microsoft.com/office/officeart/2018/2/layout/IconVerticalSolidList"/>
    <dgm:cxn modelId="{B015B1E9-B0D4-4095-AE58-373C5F180510}" type="presParOf" srcId="{A188F420-3232-435D-81FC-62B27A84515C}" destId="{2AFA2E74-7CD8-48B3-824D-DFA7765701EA}" srcOrd="3" destOrd="0" presId="urn:microsoft.com/office/officeart/2018/2/layout/IconVerticalSolidList"/>
    <dgm:cxn modelId="{A0A6CDCC-5AD6-451D-BDD5-66A35B6811B1}" type="presParOf" srcId="{C931DB44-09F1-4C37-9831-8F48CF3C1D52}" destId="{3C552856-3AA5-4EAA-ADBB-63EEECE3D4BD}" srcOrd="7" destOrd="0" presId="urn:microsoft.com/office/officeart/2018/2/layout/IconVerticalSolidList"/>
    <dgm:cxn modelId="{7A14D2B7-8A7B-46E6-848C-B55628189B66}" type="presParOf" srcId="{C931DB44-09F1-4C37-9831-8F48CF3C1D52}" destId="{D8684219-4D8B-44E3-8B00-E49C46B2EDA5}" srcOrd="8" destOrd="0" presId="urn:microsoft.com/office/officeart/2018/2/layout/IconVerticalSolidList"/>
    <dgm:cxn modelId="{4CF76695-E5CB-4274-9426-798EF71209E7}" type="presParOf" srcId="{D8684219-4D8B-44E3-8B00-E49C46B2EDA5}" destId="{D80A968A-C8DD-4BC7-9DD4-21F289239BD1}" srcOrd="0" destOrd="0" presId="urn:microsoft.com/office/officeart/2018/2/layout/IconVerticalSolidList"/>
    <dgm:cxn modelId="{A0AD4630-5889-4663-8B61-7934FC4A6711}" type="presParOf" srcId="{D8684219-4D8B-44E3-8B00-E49C46B2EDA5}" destId="{EE887868-2667-4A69-B429-51C7775CF4EB}" srcOrd="1" destOrd="0" presId="urn:microsoft.com/office/officeart/2018/2/layout/IconVerticalSolidList"/>
    <dgm:cxn modelId="{6D0C1336-E4B3-4D52-9179-D8F45E366541}" type="presParOf" srcId="{D8684219-4D8B-44E3-8B00-E49C46B2EDA5}" destId="{FD971FE9-58B1-4E12-93B2-6FA43DF2A4F4}" srcOrd="2" destOrd="0" presId="urn:microsoft.com/office/officeart/2018/2/layout/IconVerticalSolidList"/>
    <dgm:cxn modelId="{7B9343E1-03A6-4C8A-8584-98F5AAA9E499}" type="presParOf" srcId="{D8684219-4D8B-44E3-8B00-E49C46B2EDA5}" destId="{915AA23E-9C7B-4555-96C0-3FC44A2677D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53C9F6B-DB12-42FF-91C4-02CAF59F8B89}" type="doc">
      <dgm:prSet loTypeId="urn:microsoft.com/office/officeart/2005/8/layout/vList2" loCatId="list" qsTypeId="urn:microsoft.com/office/officeart/2005/8/quickstyle/simple2" qsCatId="simple" csTypeId="urn:microsoft.com/office/officeart/2005/8/colors/accent1_2" csCatId="accent1"/>
      <dgm:spPr/>
      <dgm:t>
        <a:bodyPr/>
        <a:lstStyle/>
        <a:p>
          <a:endParaRPr lang="en-US"/>
        </a:p>
      </dgm:t>
    </dgm:pt>
    <dgm:pt modelId="{E7353574-79C1-4229-AD95-DF44B008DE5F}">
      <dgm:prSet/>
      <dgm:spPr/>
      <dgm:t>
        <a:bodyPr/>
        <a:lstStyle/>
        <a:p>
          <a:r>
            <a:rPr lang="en-US"/>
            <a:t>Release a lien</a:t>
          </a:r>
        </a:p>
      </dgm:t>
    </dgm:pt>
    <dgm:pt modelId="{18C2963C-A513-4903-8845-BFAB58CE74A3}" type="parTrans" cxnId="{DB3C888E-34B0-408A-8982-D170BE2D3387}">
      <dgm:prSet/>
      <dgm:spPr/>
      <dgm:t>
        <a:bodyPr/>
        <a:lstStyle/>
        <a:p>
          <a:endParaRPr lang="en-US"/>
        </a:p>
      </dgm:t>
    </dgm:pt>
    <dgm:pt modelId="{33048E7A-10FD-4553-A053-432DFEC01DCE}" type="sibTrans" cxnId="{DB3C888E-34B0-408A-8982-D170BE2D3387}">
      <dgm:prSet/>
      <dgm:spPr/>
      <dgm:t>
        <a:bodyPr/>
        <a:lstStyle/>
        <a:p>
          <a:endParaRPr lang="en-US"/>
        </a:p>
      </dgm:t>
    </dgm:pt>
    <dgm:pt modelId="{1A7CD3F9-CAB4-4D84-A107-FA8245710E47}">
      <dgm:prSet/>
      <dgm:spPr/>
      <dgm:t>
        <a:bodyPr/>
        <a:lstStyle/>
        <a:p>
          <a:r>
            <a:rPr lang="en-US"/>
            <a:t>Vote stocks by limited or general proxy</a:t>
          </a:r>
        </a:p>
      </dgm:t>
    </dgm:pt>
    <dgm:pt modelId="{B4A822F1-7332-4E4F-8AF7-F77428E86A9C}" type="parTrans" cxnId="{A241CCFC-1CBE-4B9A-AB1E-E2DECA332B37}">
      <dgm:prSet/>
      <dgm:spPr/>
      <dgm:t>
        <a:bodyPr/>
        <a:lstStyle/>
        <a:p>
          <a:endParaRPr lang="en-US"/>
        </a:p>
      </dgm:t>
    </dgm:pt>
    <dgm:pt modelId="{8C5488EE-78C7-4058-A275-E7597ABB4022}" type="sibTrans" cxnId="{A241CCFC-1CBE-4B9A-AB1E-E2DECA332B37}">
      <dgm:prSet/>
      <dgm:spPr/>
      <dgm:t>
        <a:bodyPr/>
        <a:lstStyle/>
        <a:p>
          <a:endParaRPr lang="en-US"/>
        </a:p>
      </dgm:t>
    </dgm:pt>
    <dgm:pt modelId="{CD7A106F-D09E-470E-BB6A-23DBA1B0EB90}">
      <dgm:prSet/>
      <dgm:spPr/>
      <dgm:t>
        <a:bodyPr/>
        <a:lstStyle/>
        <a:p>
          <a:r>
            <a:rPr lang="en-US"/>
            <a:t>Pay calls and assessments</a:t>
          </a:r>
        </a:p>
      </dgm:t>
    </dgm:pt>
    <dgm:pt modelId="{4EBADE71-6730-4DDD-97D7-A488A4736BAA}" type="parTrans" cxnId="{A56A115F-9543-4334-AE83-A4E546C419F2}">
      <dgm:prSet/>
      <dgm:spPr/>
      <dgm:t>
        <a:bodyPr/>
        <a:lstStyle/>
        <a:p>
          <a:endParaRPr lang="en-US"/>
        </a:p>
      </dgm:t>
    </dgm:pt>
    <dgm:pt modelId="{713E3195-9729-41F4-BC55-1052E239B3EC}" type="sibTrans" cxnId="{A56A115F-9543-4334-AE83-A4E546C419F2}">
      <dgm:prSet/>
      <dgm:spPr/>
      <dgm:t>
        <a:bodyPr/>
        <a:lstStyle/>
        <a:p>
          <a:endParaRPr lang="en-US"/>
        </a:p>
      </dgm:t>
    </dgm:pt>
    <dgm:pt modelId="{3575DBE2-BD10-47F5-A631-1B26D4B66E74}">
      <dgm:prSet/>
      <dgm:spPr/>
      <dgm:t>
        <a:bodyPr/>
        <a:lstStyle/>
        <a:p>
          <a:r>
            <a:rPr lang="en-US"/>
            <a:t>Insure the estate</a:t>
          </a:r>
        </a:p>
      </dgm:t>
    </dgm:pt>
    <dgm:pt modelId="{66C6CA36-D9AD-4DB7-A121-A1BC7E2CD6F5}" type="parTrans" cxnId="{E93BCFD7-3395-4D36-B4DF-90D328E89D6C}">
      <dgm:prSet/>
      <dgm:spPr/>
      <dgm:t>
        <a:bodyPr/>
        <a:lstStyle/>
        <a:p>
          <a:endParaRPr lang="en-US"/>
        </a:p>
      </dgm:t>
    </dgm:pt>
    <dgm:pt modelId="{0E785203-E2D5-47E2-A9AC-2912C401CE01}" type="sibTrans" cxnId="{E93BCFD7-3395-4D36-B4DF-90D328E89D6C}">
      <dgm:prSet/>
      <dgm:spPr/>
      <dgm:t>
        <a:bodyPr/>
        <a:lstStyle/>
        <a:p>
          <a:endParaRPr lang="en-US"/>
        </a:p>
      </dgm:t>
    </dgm:pt>
    <dgm:pt modelId="{073655B8-C36D-4A50-B6D9-13EDE92733CF}">
      <dgm:prSet/>
      <dgm:spPr/>
      <dgm:t>
        <a:bodyPr/>
        <a:lstStyle/>
        <a:p>
          <a:r>
            <a:rPr lang="en-US"/>
            <a:t>Pay taxes, court costs and bond premiums</a:t>
          </a:r>
        </a:p>
      </dgm:t>
    </dgm:pt>
    <dgm:pt modelId="{454D06CE-6855-45D3-84C0-BFDBBDAF0598}" type="parTrans" cxnId="{D90206B8-11F7-4C6A-9996-40A3FA80F89F}">
      <dgm:prSet/>
      <dgm:spPr/>
      <dgm:t>
        <a:bodyPr/>
        <a:lstStyle/>
        <a:p>
          <a:endParaRPr lang="en-US"/>
        </a:p>
      </dgm:t>
    </dgm:pt>
    <dgm:pt modelId="{D4AFB603-580F-4B25-8479-DC9C3448DBC6}" type="sibTrans" cxnId="{D90206B8-11F7-4C6A-9996-40A3FA80F89F}">
      <dgm:prSet/>
      <dgm:spPr/>
      <dgm:t>
        <a:bodyPr/>
        <a:lstStyle/>
        <a:p>
          <a:endParaRPr lang="en-US"/>
        </a:p>
      </dgm:t>
    </dgm:pt>
    <dgm:pt modelId="{2ECF2E4F-7046-4A23-B1FC-50BBE3771FE0}">
      <dgm:prSet/>
      <dgm:spPr/>
      <dgm:t>
        <a:bodyPr/>
        <a:lstStyle/>
        <a:p>
          <a:r>
            <a:rPr lang="en-US"/>
            <a:t>Must have court approval for other actions</a:t>
          </a:r>
        </a:p>
      </dgm:t>
    </dgm:pt>
    <dgm:pt modelId="{7E9295AB-F1C3-4A02-B44C-C1F7C48860BB}" type="parTrans" cxnId="{40E1B61B-0EA6-4278-B5FB-AC0426F177B4}">
      <dgm:prSet/>
      <dgm:spPr/>
      <dgm:t>
        <a:bodyPr/>
        <a:lstStyle/>
        <a:p>
          <a:endParaRPr lang="en-US"/>
        </a:p>
      </dgm:t>
    </dgm:pt>
    <dgm:pt modelId="{B0CB6181-6A5B-4A3A-932A-0DE936E73E78}" type="sibTrans" cxnId="{40E1B61B-0EA6-4278-B5FB-AC0426F177B4}">
      <dgm:prSet/>
      <dgm:spPr/>
      <dgm:t>
        <a:bodyPr/>
        <a:lstStyle/>
        <a:p>
          <a:endParaRPr lang="en-US"/>
        </a:p>
      </dgm:t>
    </dgm:pt>
    <dgm:pt modelId="{32DB2A06-9E4C-443A-831E-3C766BA0268D}" type="pres">
      <dgm:prSet presAssocID="{053C9F6B-DB12-42FF-91C4-02CAF59F8B89}" presName="linear" presStyleCnt="0">
        <dgm:presLayoutVars>
          <dgm:animLvl val="lvl"/>
          <dgm:resizeHandles val="exact"/>
        </dgm:presLayoutVars>
      </dgm:prSet>
      <dgm:spPr/>
    </dgm:pt>
    <dgm:pt modelId="{8E0929D4-7AED-4ACB-B2C8-58AE47D32037}" type="pres">
      <dgm:prSet presAssocID="{E7353574-79C1-4229-AD95-DF44B008DE5F}" presName="parentText" presStyleLbl="node1" presStyleIdx="0" presStyleCnt="6">
        <dgm:presLayoutVars>
          <dgm:chMax val="0"/>
          <dgm:bulletEnabled val="1"/>
        </dgm:presLayoutVars>
      </dgm:prSet>
      <dgm:spPr/>
    </dgm:pt>
    <dgm:pt modelId="{DD3ADB4E-714C-449D-9C29-11BDA7F33509}" type="pres">
      <dgm:prSet presAssocID="{33048E7A-10FD-4553-A053-432DFEC01DCE}" presName="spacer" presStyleCnt="0"/>
      <dgm:spPr/>
    </dgm:pt>
    <dgm:pt modelId="{FD983D7C-C1DB-4371-90A1-795508EE2DF4}" type="pres">
      <dgm:prSet presAssocID="{1A7CD3F9-CAB4-4D84-A107-FA8245710E47}" presName="parentText" presStyleLbl="node1" presStyleIdx="1" presStyleCnt="6">
        <dgm:presLayoutVars>
          <dgm:chMax val="0"/>
          <dgm:bulletEnabled val="1"/>
        </dgm:presLayoutVars>
      </dgm:prSet>
      <dgm:spPr/>
    </dgm:pt>
    <dgm:pt modelId="{1C1E0624-1B68-48F6-8F1D-BB485DBB47FA}" type="pres">
      <dgm:prSet presAssocID="{8C5488EE-78C7-4058-A275-E7597ABB4022}" presName="spacer" presStyleCnt="0"/>
      <dgm:spPr/>
    </dgm:pt>
    <dgm:pt modelId="{9345C914-19D2-44DA-87A6-E93B4FDEB797}" type="pres">
      <dgm:prSet presAssocID="{CD7A106F-D09E-470E-BB6A-23DBA1B0EB90}" presName="parentText" presStyleLbl="node1" presStyleIdx="2" presStyleCnt="6">
        <dgm:presLayoutVars>
          <dgm:chMax val="0"/>
          <dgm:bulletEnabled val="1"/>
        </dgm:presLayoutVars>
      </dgm:prSet>
      <dgm:spPr/>
    </dgm:pt>
    <dgm:pt modelId="{B48BE67A-0965-411D-B04B-36EF0CF8D171}" type="pres">
      <dgm:prSet presAssocID="{713E3195-9729-41F4-BC55-1052E239B3EC}" presName="spacer" presStyleCnt="0"/>
      <dgm:spPr/>
    </dgm:pt>
    <dgm:pt modelId="{B7E4650F-D163-4B64-B392-E6F7082D9ED3}" type="pres">
      <dgm:prSet presAssocID="{3575DBE2-BD10-47F5-A631-1B26D4B66E74}" presName="parentText" presStyleLbl="node1" presStyleIdx="3" presStyleCnt="6">
        <dgm:presLayoutVars>
          <dgm:chMax val="0"/>
          <dgm:bulletEnabled val="1"/>
        </dgm:presLayoutVars>
      </dgm:prSet>
      <dgm:spPr/>
    </dgm:pt>
    <dgm:pt modelId="{BF4C37D2-7E88-44EA-AA2F-C7D8CAB8CE3F}" type="pres">
      <dgm:prSet presAssocID="{0E785203-E2D5-47E2-A9AC-2912C401CE01}" presName="spacer" presStyleCnt="0"/>
      <dgm:spPr/>
    </dgm:pt>
    <dgm:pt modelId="{14CE0C63-27AA-4FC5-9E97-9EDDB0F06243}" type="pres">
      <dgm:prSet presAssocID="{073655B8-C36D-4A50-B6D9-13EDE92733CF}" presName="parentText" presStyleLbl="node1" presStyleIdx="4" presStyleCnt="6">
        <dgm:presLayoutVars>
          <dgm:chMax val="0"/>
          <dgm:bulletEnabled val="1"/>
        </dgm:presLayoutVars>
      </dgm:prSet>
      <dgm:spPr/>
    </dgm:pt>
    <dgm:pt modelId="{6F6C9193-BAD1-4901-8FFF-657C34EECA51}" type="pres">
      <dgm:prSet presAssocID="{D4AFB603-580F-4B25-8479-DC9C3448DBC6}" presName="spacer" presStyleCnt="0"/>
      <dgm:spPr/>
    </dgm:pt>
    <dgm:pt modelId="{45B59C22-ECA0-4869-89D6-EB6DD2A53FAE}" type="pres">
      <dgm:prSet presAssocID="{2ECF2E4F-7046-4A23-B1FC-50BBE3771FE0}" presName="parentText" presStyleLbl="node1" presStyleIdx="5" presStyleCnt="6">
        <dgm:presLayoutVars>
          <dgm:chMax val="0"/>
          <dgm:bulletEnabled val="1"/>
        </dgm:presLayoutVars>
      </dgm:prSet>
      <dgm:spPr/>
    </dgm:pt>
  </dgm:ptLst>
  <dgm:cxnLst>
    <dgm:cxn modelId="{40E1B61B-0EA6-4278-B5FB-AC0426F177B4}" srcId="{053C9F6B-DB12-42FF-91C4-02CAF59F8B89}" destId="{2ECF2E4F-7046-4A23-B1FC-50BBE3771FE0}" srcOrd="5" destOrd="0" parTransId="{7E9295AB-F1C3-4A02-B44C-C1F7C48860BB}" sibTransId="{B0CB6181-6A5B-4A3A-932A-0DE936E73E78}"/>
    <dgm:cxn modelId="{683E242B-D8C0-433B-95B0-8C71CC68A587}" type="presOf" srcId="{053C9F6B-DB12-42FF-91C4-02CAF59F8B89}" destId="{32DB2A06-9E4C-443A-831E-3C766BA0268D}" srcOrd="0" destOrd="0" presId="urn:microsoft.com/office/officeart/2005/8/layout/vList2"/>
    <dgm:cxn modelId="{93D62337-0822-4AA2-8D9A-B24AABE01D90}" type="presOf" srcId="{073655B8-C36D-4A50-B6D9-13EDE92733CF}" destId="{14CE0C63-27AA-4FC5-9E97-9EDDB0F06243}" srcOrd="0" destOrd="0" presId="urn:microsoft.com/office/officeart/2005/8/layout/vList2"/>
    <dgm:cxn modelId="{A56A115F-9543-4334-AE83-A4E546C419F2}" srcId="{053C9F6B-DB12-42FF-91C4-02CAF59F8B89}" destId="{CD7A106F-D09E-470E-BB6A-23DBA1B0EB90}" srcOrd="2" destOrd="0" parTransId="{4EBADE71-6730-4DDD-97D7-A488A4736BAA}" sibTransId="{713E3195-9729-41F4-BC55-1052E239B3EC}"/>
    <dgm:cxn modelId="{9496276F-6BF0-488D-ADBF-2834D6C54AF4}" type="presOf" srcId="{3575DBE2-BD10-47F5-A631-1B26D4B66E74}" destId="{B7E4650F-D163-4B64-B392-E6F7082D9ED3}" srcOrd="0" destOrd="0" presId="urn:microsoft.com/office/officeart/2005/8/layout/vList2"/>
    <dgm:cxn modelId="{BDA3B952-E0A7-4FC0-A500-EFF1796607AD}" type="presOf" srcId="{1A7CD3F9-CAB4-4D84-A107-FA8245710E47}" destId="{FD983D7C-C1DB-4371-90A1-795508EE2DF4}" srcOrd="0" destOrd="0" presId="urn:microsoft.com/office/officeart/2005/8/layout/vList2"/>
    <dgm:cxn modelId="{DB3C888E-34B0-408A-8982-D170BE2D3387}" srcId="{053C9F6B-DB12-42FF-91C4-02CAF59F8B89}" destId="{E7353574-79C1-4229-AD95-DF44B008DE5F}" srcOrd="0" destOrd="0" parTransId="{18C2963C-A513-4903-8845-BFAB58CE74A3}" sibTransId="{33048E7A-10FD-4553-A053-432DFEC01DCE}"/>
    <dgm:cxn modelId="{CA9831A7-A8A4-4B75-A1F7-4353517D1930}" type="presOf" srcId="{CD7A106F-D09E-470E-BB6A-23DBA1B0EB90}" destId="{9345C914-19D2-44DA-87A6-E93B4FDEB797}" srcOrd="0" destOrd="0" presId="urn:microsoft.com/office/officeart/2005/8/layout/vList2"/>
    <dgm:cxn modelId="{D90206B8-11F7-4C6A-9996-40A3FA80F89F}" srcId="{053C9F6B-DB12-42FF-91C4-02CAF59F8B89}" destId="{073655B8-C36D-4A50-B6D9-13EDE92733CF}" srcOrd="4" destOrd="0" parTransId="{454D06CE-6855-45D3-84C0-BFDBBDAF0598}" sibTransId="{D4AFB603-580F-4B25-8479-DC9C3448DBC6}"/>
    <dgm:cxn modelId="{E93BCFD7-3395-4D36-B4DF-90D328E89D6C}" srcId="{053C9F6B-DB12-42FF-91C4-02CAF59F8B89}" destId="{3575DBE2-BD10-47F5-A631-1B26D4B66E74}" srcOrd="3" destOrd="0" parTransId="{66C6CA36-D9AD-4DB7-A121-A1BC7E2CD6F5}" sibTransId="{0E785203-E2D5-47E2-A9AC-2912C401CE01}"/>
    <dgm:cxn modelId="{9532A9E8-2D90-4DB2-9C04-807F7A759885}" type="presOf" srcId="{E7353574-79C1-4229-AD95-DF44B008DE5F}" destId="{8E0929D4-7AED-4ACB-B2C8-58AE47D32037}" srcOrd="0" destOrd="0" presId="urn:microsoft.com/office/officeart/2005/8/layout/vList2"/>
    <dgm:cxn modelId="{5ABFFEF5-4B16-4480-BC39-303CCC08BCE6}" type="presOf" srcId="{2ECF2E4F-7046-4A23-B1FC-50BBE3771FE0}" destId="{45B59C22-ECA0-4869-89D6-EB6DD2A53FAE}" srcOrd="0" destOrd="0" presId="urn:microsoft.com/office/officeart/2005/8/layout/vList2"/>
    <dgm:cxn modelId="{A241CCFC-1CBE-4B9A-AB1E-E2DECA332B37}" srcId="{053C9F6B-DB12-42FF-91C4-02CAF59F8B89}" destId="{1A7CD3F9-CAB4-4D84-A107-FA8245710E47}" srcOrd="1" destOrd="0" parTransId="{B4A822F1-7332-4E4F-8AF7-F77428E86A9C}" sibTransId="{8C5488EE-78C7-4058-A275-E7597ABB4022}"/>
    <dgm:cxn modelId="{ACE889FB-F1DA-4135-9F86-09E64E96DCB6}" type="presParOf" srcId="{32DB2A06-9E4C-443A-831E-3C766BA0268D}" destId="{8E0929D4-7AED-4ACB-B2C8-58AE47D32037}" srcOrd="0" destOrd="0" presId="urn:microsoft.com/office/officeart/2005/8/layout/vList2"/>
    <dgm:cxn modelId="{062EBA2F-613C-4AC6-BB1E-C2C686ABB94E}" type="presParOf" srcId="{32DB2A06-9E4C-443A-831E-3C766BA0268D}" destId="{DD3ADB4E-714C-449D-9C29-11BDA7F33509}" srcOrd="1" destOrd="0" presId="urn:microsoft.com/office/officeart/2005/8/layout/vList2"/>
    <dgm:cxn modelId="{703B1F86-436F-4C28-AAA5-389AF9942E70}" type="presParOf" srcId="{32DB2A06-9E4C-443A-831E-3C766BA0268D}" destId="{FD983D7C-C1DB-4371-90A1-795508EE2DF4}" srcOrd="2" destOrd="0" presId="urn:microsoft.com/office/officeart/2005/8/layout/vList2"/>
    <dgm:cxn modelId="{6A31B6C6-02DE-4167-934C-5510630ACFBA}" type="presParOf" srcId="{32DB2A06-9E4C-443A-831E-3C766BA0268D}" destId="{1C1E0624-1B68-48F6-8F1D-BB485DBB47FA}" srcOrd="3" destOrd="0" presId="urn:microsoft.com/office/officeart/2005/8/layout/vList2"/>
    <dgm:cxn modelId="{777B0F9E-AF28-422C-B3D0-61E4439E6D6B}" type="presParOf" srcId="{32DB2A06-9E4C-443A-831E-3C766BA0268D}" destId="{9345C914-19D2-44DA-87A6-E93B4FDEB797}" srcOrd="4" destOrd="0" presId="urn:microsoft.com/office/officeart/2005/8/layout/vList2"/>
    <dgm:cxn modelId="{E1F6903B-0F85-405F-890B-FEED068910F0}" type="presParOf" srcId="{32DB2A06-9E4C-443A-831E-3C766BA0268D}" destId="{B48BE67A-0965-411D-B04B-36EF0CF8D171}" srcOrd="5" destOrd="0" presId="urn:microsoft.com/office/officeart/2005/8/layout/vList2"/>
    <dgm:cxn modelId="{748791C1-A45A-43CB-BC5F-07836F7C7549}" type="presParOf" srcId="{32DB2A06-9E4C-443A-831E-3C766BA0268D}" destId="{B7E4650F-D163-4B64-B392-E6F7082D9ED3}" srcOrd="6" destOrd="0" presId="urn:microsoft.com/office/officeart/2005/8/layout/vList2"/>
    <dgm:cxn modelId="{91B99F17-B6C4-4E9A-A64F-43BFA680A0A3}" type="presParOf" srcId="{32DB2A06-9E4C-443A-831E-3C766BA0268D}" destId="{BF4C37D2-7E88-44EA-AA2F-C7D8CAB8CE3F}" srcOrd="7" destOrd="0" presId="urn:microsoft.com/office/officeart/2005/8/layout/vList2"/>
    <dgm:cxn modelId="{D2B9189C-865C-4EE2-9B6C-31AE0CFC8FC2}" type="presParOf" srcId="{32DB2A06-9E4C-443A-831E-3C766BA0268D}" destId="{14CE0C63-27AA-4FC5-9E97-9EDDB0F06243}" srcOrd="8" destOrd="0" presId="urn:microsoft.com/office/officeart/2005/8/layout/vList2"/>
    <dgm:cxn modelId="{D4ACC72B-17BF-4D10-BFE7-BC9278543286}" type="presParOf" srcId="{32DB2A06-9E4C-443A-831E-3C766BA0268D}" destId="{6F6C9193-BAD1-4901-8FFF-657C34EECA51}" srcOrd="9" destOrd="0" presId="urn:microsoft.com/office/officeart/2005/8/layout/vList2"/>
    <dgm:cxn modelId="{A25E51D6-6679-4C1B-8E55-154033AA3A54}" type="presParOf" srcId="{32DB2A06-9E4C-443A-831E-3C766BA0268D}" destId="{45B59C22-ECA0-4869-89D6-EB6DD2A53FAE}"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19BE065-AA2E-4DDD-8B42-A5ACCD87FD3C}" type="doc">
      <dgm:prSet loTypeId="urn:microsoft.com/office/officeart/2005/8/layout/vList2" loCatId="list" qsTypeId="urn:microsoft.com/office/officeart/2005/8/quickstyle/simple2" qsCatId="simple" csTypeId="urn:microsoft.com/office/officeart/2005/8/colors/accent3_2" csCatId="accent3" phldr="1"/>
      <dgm:spPr/>
      <dgm:t>
        <a:bodyPr/>
        <a:lstStyle/>
        <a:p>
          <a:endParaRPr lang="en-US"/>
        </a:p>
      </dgm:t>
    </dgm:pt>
    <dgm:pt modelId="{1D9426CD-6AFB-4096-B4FC-60A67C5D208D}">
      <dgm:prSet/>
      <dgm:spPr/>
      <dgm:t>
        <a:bodyPr/>
        <a:lstStyle/>
        <a:p>
          <a:r>
            <a:rPr lang="en-US"/>
            <a:t>Statutory probate courts are required to appoint a court investigator. </a:t>
          </a:r>
        </a:p>
      </dgm:t>
    </dgm:pt>
    <dgm:pt modelId="{EDF78301-756A-4A42-AE96-4A5B5614F1DD}" type="parTrans" cxnId="{71E2BCF9-8A01-4282-8E69-65ED865064CD}">
      <dgm:prSet/>
      <dgm:spPr/>
      <dgm:t>
        <a:bodyPr/>
        <a:lstStyle/>
        <a:p>
          <a:endParaRPr lang="en-US"/>
        </a:p>
      </dgm:t>
    </dgm:pt>
    <dgm:pt modelId="{E52440A0-10E7-4E8A-8816-42C5869DC08C}" type="sibTrans" cxnId="{71E2BCF9-8A01-4282-8E69-65ED865064CD}">
      <dgm:prSet/>
      <dgm:spPr/>
      <dgm:t>
        <a:bodyPr/>
        <a:lstStyle/>
        <a:p>
          <a:endParaRPr lang="en-US"/>
        </a:p>
      </dgm:t>
    </dgm:pt>
    <dgm:pt modelId="{600ACC36-3503-4F1E-A17A-4D71C8514955}">
      <dgm:prSet/>
      <dgm:spPr/>
      <dgm:t>
        <a:bodyPr/>
        <a:lstStyle/>
        <a:p>
          <a:r>
            <a:rPr lang="en-US"/>
            <a:t>The Court Investigator inquires into the circumstances alleged in the application for guardianship and determines whether a less restrictive alternative than guardianship is appropriate. </a:t>
          </a:r>
        </a:p>
      </dgm:t>
    </dgm:pt>
    <dgm:pt modelId="{91DBFCC8-638F-456D-BFC1-C20BBFE1B406}" type="parTrans" cxnId="{901AF0AE-86B4-4497-8C2F-40672231516B}">
      <dgm:prSet/>
      <dgm:spPr/>
      <dgm:t>
        <a:bodyPr/>
        <a:lstStyle/>
        <a:p>
          <a:endParaRPr lang="en-US"/>
        </a:p>
      </dgm:t>
    </dgm:pt>
    <dgm:pt modelId="{D508829A-A965-4E07-AD07-9BA815DBC20E}" type="sibTrans" cxnId="{901AF0AE-86B4-4497-8C2F-40672231516B}">
      <dgm:prSet/>
      <dgm:spPr/>
      <dgm:t>
        <a:bodyPr/>
        <a:lstStyle/>
        <a:p>
          <a:endParaRPr lang="en-US"/>
        </a:p>
      </dgm:t>
    </dgm:pt>
    <dgm:pt modelId="{7C2CBBD7-ADFF-45E2-908C-FB4929411750}">
      <dgm:prSet/>
      <dgm:spPr/>
      <dgm:t>
        <a:bodyPr/>
        <a:lstStyle/>
        <a:p>
          <a:pPr rtl="0"/>
          <a:r>
            <a:rPr lang="en-US"/>
            <a:t>The Court Investigator must submit a report of </a:t>
          </a:r>
          <a:r>
            <a:rPr lang="en-US">
              <a:latin typeface="Times New Roman"/>
            </a:rPr>
            <a:t>their findings</a:t>
          </a:r>
          <a:r>
            <a:rPr lang="en-US"/>
            <a:t> and conclusions prior to the day of the hearing.</a:t>
          </a:r>
        </a:p>
      </dgm:t>
    </dgm:pt>
    <dgm:pt modelId="{7FE170DD-0C51-4571-A57D-6B6E0E8C32A8}" type="parTrans" cxnId="{0B6EA26B-D13D-4052-9EDF-C00B376513E7}">
      <dgm:prSet/>
      <dgm:spPr/>
      <dgm:t>
        <a:bodyPr/>
        <a:lstStyle/>
        <a:p>
          <a:endParaRPr lang="en-US"/>
        </a:p>
      </dgm:t>
    </dgm:pt>
    <dgm:pt modelId="{0376476B-4D2A-4DCE-B99D-DBE8DF2D2391}" type="sibTrans" cxnId="{0B6EA26B-D13D-4052-9EDF-C00B376513E7}">
      <dgm:prSet/>
      <dgm:spPr/>
      <dgm:t>
        <a:bodyPr/>
        <a:lstStyle/>
        <a:p>
          <a:endParaRPr lang="en-US"/>
        </a:p>
      </dgm:t>
    </dgm:pt>
    <dgm:pt modelId="{45667329-6DBD-4823-8C50-2596A8944F65}" type="pres">
      <dgm:prSet presAssocID="{719BE065-AA2E-4DDD-8B42-A5ACCD87FD3C}" presName="linear" presStyleCnt="0">
        <dgm:presLayoutVars>
          <dgm:animLvl val="lvl"/>
          <dgm:resizeHandles val="exact"/>
        </dgm:presLayoutVars>
      </dgm:prSet>
      <dgm:spPr/>
    </dgm:pt>
    <dgm:pt modelId="{796C7405-E050-404B-8885-21F18838D084}" type="pres">
      <dgm:prSet presAssocID="{1D9426CD-6AFB-4096-B4FC-60A67C5D208D}" presName="parentText" presStyleLbl="node1" presStyleIdx="0" presStyleCnt="3">
        <dgm:presLayoutVars>
          <dgm:chMax val="0"/>
          <dgm:bulletEnabled val="1"/>
        </dgm:presLayoutVars>
      </dgm:prSet>
      <dgm:spPr/>
    </dgm:pt>
    <dgm:pt modelId="{F8493780-1870-49B9-B321-E26AF4F9217A}" type="pres">
      <dgm:prSet presAssocID="{E52440A0-10E7-4E8A-8816-42C5869DC08C}" presName="spacer" presStyleCnt="0"/>
      <dgm:spPr/>
    </dgm:pt>
    <dgm:pt modelId="{2221223F-2EE3-4B79-830C-8F2D63932123}" type="pres">
      <dgm:prSet presAssocID="{600ACC36-3503-4F1E-A17A-4D71C8514955}" presName="parentText" presStyleLbl="node1" presStyleIdx="1" presStyleCnt="3">
        <dgm:presLayoutVars>
          <dgm:chMax val="0"/>
          <dgm:bulletEnabled val="1"/>
        </dgm:presLayoutVars>
      </dgm:prSet>
      <dgm:spPr/>
    </dgm:pt>
    <dgm:pt modelId="{A3529C39-E1D1-435D-90D7-8B01662CE1FD}" type="pres">
      <dgm:prSet presAssocID="{D508829A-A965-4E07-AD07-9BA815DBC20E}" presName="spacer" presStyleCnt="0"/>
      <dgm:spPr/>
    </dgm:pt>
    <dgm:pt modelId="{6ACE8D0C-FB17-4A77-AFF1-9A3936F9983A}" type="pres">
      <dgm:prSet presAssocID="{7C2CBBD7-ADFF-45E2-908C-FB4929411750}" presName="parentText" presStyleLbl="node1" presStyleIdx="2" presStyleCnt="3">
        <dgm:presLayoutVars>
          <dgm:chMax val="0"/>
          <dgm:bulletEnabled val="1"/>
        </dgm:presLayoutVars>
      </dgm:prSet>
      <dgm:spPr/>
    </dgm:pt>
  </dgm:ptLst>
  <dgm:cxnLst>
    <dgm:cxn modelId="{0B6EA26B-D13D-4052-9EDF-C00B376513E7}" srcId="{719BE065-AA2E-4DDD-8B42-A5ACCD87FD3C}" destId="{7C2CBBD7-ADFF-45E2-908C-FB4929411750}" srcOrd="2" destOrd="0" parTransId="{7FE170DD-0C51-4571-A57D-6B6E0E8C32A8}" sibTransId="{0376476B-4D2A-4DCE-B99D-DBE8DF2D2391}"/>
    <dgm:cxn modelId="{8924008E-FB99-4429-9DF7-6012EE83DF36}" type="presOf" srcId="{719BE065-AA2E-4DDD-8B42-A5ACCD87FD3C}" destId="{45667329-6DBD-4823-8C50-2596A8944F65}" srcOrd="0" destOrd="0" presId="urn:microsoft.com/office/officeart/2005/8/layout/vList2"/>
    <dgm:cxn modelId="{901AF0AE-86B4-4497-8C2F-40672231516B}" srcId="{719BE065-AA2E-4DDD-8B42-A5ACCD87FD3C}" destId="{600ACC36-3503-4F1E-A17A-4D71C8514955}" srcOrd="1" destOrd="0" parTransId="{91DBFCC8-638F-456D-BFC1-C20BBFE1B406}" sibTransId="{D508829A-A965-4E07-AD07-9BA815DBC20E}"/>
    <dgm:cxn modelId="{B72627B1-A0E0-4439-ACA6-9813578B71D7}" type="presOf" srcId="{1D9426CD-6AFB-4096-B4FC-60A67C5D208D}" destId="{796C7405-E050-404B-8885-21F18838D084}" srcOrd="0" destOrd="0" presId="urn:microsoft.com/office/officeart/2005/8/layout/vList2"/>
    <dgm:cxn modelId="{051E79B9-FCC6-4B41-8D42-2D7EC35C97D5}" type="presOf" srcId="{600ACC36-3503-4F1E-A17A-4D71C8514955}" destId="{2221223F-2EE3-4B79-830C-8F2D63932123}" srcOrd="0" destOrd="0" presId="urn:microsoft.com/office/officeart/2005/8/layout/vList2"/>
    <dgm:cxn modelId="{15324AD6-581C-496E-A383-0AB96692B997}" type="presOf" srcId="{7C2CBBD7-ADFF-45E2-908C-FB4929411750}" destId="{6ACE8D0C-FB17-4A77-AFF1-9A3936F9983A}" srcOrd="0" destOrd="0" presId="urn:microsoft.com/office/officeart/2005/8/layout/vList2"/>
    <dgm:cxn modelId="{71E2BCF9-8A01-4282-8E69-65ED865064CD}" srcId="{719BE065-AA2E-4DDD-8B42-A5ACCD87FD3C}" destId="{1D9426CD-6AFB-4096-B4FC-60A67C5D208D}" srcOrd="0" destOrd="0" parTransId="{EDF78301-756A-4A42-AE96-4A5B5614F1DD}" sibTransId="{E52440A0-10E7-4E8A-8816-42C5869DC08C}"/>
    <dgm:cxn modelId="{BF0D92A1-F2FD-41AE-A1C4-1D1A012A4088}" type="presParOf" srcId="{45667329-6DBD-4823-8C50-2596A8944F65}" destId="{796C7405-E050-404B-8885-21F18838D084}" srcOrd="0" destOrd="0" presId="urn:microsoft.com/office/officeart/2005/8/layout/vList2"/>
    <dgm:cxn modelId="{33793143-D412-46E1-8C1F-1356C5BAD614}" type="presParOf" srcId="{45667329-6DBD-4823-8C50-2596A8944F65}" destId="{F8493780-1870-49B9-B321-E26AF4F9217A}" srcOrd="1" destOrd="0" presId="urn:microsoft.com/office/officeart/2005/8/layout/vList2"/>
    <dgm:cxn modelId="{A23E21BF-0C74-4467-A514-2C31A1FCF2F1}" type="presParOf" srcId="{45667329-6DBD-4823-8C50-2596A8944F65}" destId="{2221223F-2EE3-4B79-830C-8F2D63932123}" srcOrd="2" destOrd="0" presId="urn:microsoft.com/office/officeart/2005/8/layout/vList2"/>
    <dgm:cxn modelId="{6D3F19A8-506C-4234-910F-04AEE6414627}" type="presParOf" srcId="{45667329-6DBD-4823-8C50-2596A8944F65}" destId="{A3529C39-E1D1-435D-90D7-8B01662CE1FD}" srcOrd="3" destOrd="0" presId="urn:microsoft.com/office/officeart/2005/8/layout/vList2"/>
    <dgm:cxn modelId="{F5809382-759F-42C9-A0C0-D037409C1DFB}" type="presParOf" srcId="{45667329-6DBD-4823-8C50-2596A8944F65}" destId="{6ACE8D0C-FB17-4A77-AFF1-9A3936F9983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F5B3066-540F-4606-ADEC-65EB1C3E9627}" type="doc">
      <dgm:prSet loTypeId="urn:microsoft.com/office/officeart/2016/7/layout/BasicLinearProcessNumbered#1" loCatId="process" qsTypeId="urn:microsoft.com/office/officeart/2005/8/quickstyle/simple1" qsCatId="simple" csTypeId="urn:microsoft.com/office/officeart/2005/8/colors/colorful1" csCatId="colorful" phldr="1"/>
      <dgm:spPr/>
      <dgm:t>
        <a:bodyPr/>
        <a:lstStyle/>
        <a:p>
          <a:endParaRPr lang="en-US"/>
        </a:p>
      </dgm:t>
    </dgm:pt>
    <dgm:pt modelId="{198ACE8E-34F4-43E6-BB2E-1809B1CC58DC}">
      <dgm:prSet/>
      <dgm:spPr>
        <a:solidFill>
          <a:schemeClr val="accent1">
            <a:lumMod val="20000"/>
            <a:lumOff val="80000"/>
            <a:alpha val="90000"/>
          </a:schemeClr>
        </a:solidFill>
        <a:ln>
          <a:noFill/>
        </a:ln>
      </dgm:spPr>
      <dgm:t>
        <a:bodyPr/>
        <a:lstStyle/>
        <a:p>
          <a:pPr rtl="0"/>
          <a:r>
            <a:rPr lang="en-US" dirty="0">
              <a:latin typeface="Times New Roman"/>
            </a:rPr>
            <a:t>Application</a:t>
          </a:r>
          <a:r>
            <a:rPr lang="en-US" dirty="0"/>
            <a:t> for Guardian of the Person (GOP), Guardian of the Estate (GOE), or Both, </a:t>
          </a:r>
          <a:r>
            <a:rPr lang="en-US" dirty="0">
              <a:latin typeface="Times New Roman"/>
            </a:rPr>
            <a:t>is filed with</a:t>
          </a:r>
          <a:r>
            <a:rPr lang="en-US" dirty="0"/>
            <a:t> the Probate Court</a:t>
          </a:r>
          <a:r>
            <a:rPr lang="en-US" dirty="0">
              <a:latin typeface="Times New Roman"/>
            </a:rPr>
            <a:t>. Must comply with Texas Estates Code Section 1101.001.</a:t>
          </a:r>
          <a:endParaRPr lang="en-US" dirty="0"/>
        </a:p>
      </dgm:t>
    </dgm:pt>
    <dgm:pt modelId="{49F555B2-B165-4CB6-8578-DF4BCD791ABF}" type="parTrans" cxnId="{8327A44B-5326-4A8B-9B23-A3D3C09A16F3}">
      <dgm:prSet/>
      <dgm:spPr/>
      <dgm:t>
        <a:bodyPr/>
        <a:lstStyle/>
        <a:p>
          <a:endParaRPr lang="en-US"/>
        </a:p>
      </dgm:t>
    </dgm:pt>
    <dgm:pt modelId="{C54063C4-24CD-4834-9424-53756AE38C6B}" type="sibTrans" cxnId="{8327A44B-5326-4A8B-9B23-A3D3C09A16F3}">
      <dgm:prSet phldrT="1" phldr="0"/>
      <dgm:spPr>
        <a:solidFill>
          <a:schemeClr val="accent1"/>
        </a:solidFill>
        <a:ln>
          <a:noFill/>
        </a:ln>
      </dgm:spPr>
      <dgm:t>
        <a:bodyPr/>
        <a:lstStyle/>
        <a:p>
          <a:r>
            <a:rPr lang="en-US"/>
            <a:t>1</a:t>
          </a:r>
        </a:p>
      </dgm:t>
    </dgm:pt>
    <dgm:pt modelId="{0F6BA1FB-59E5-4F16-A7B4-1533BB1F09E4}">
      <dgm:prSet/>
      <dgm:spPr>
        <a:solidFill>
          <a:schemeClr val="accent2">
            <a:lumMod val="20000"/>
            <a:lumOff val="80000"/>
            <a:alpha val="90000"/>
          </a:schemeClr>
        </a:solidFill>
        <a:ln>
          <a:noFill/>
        </a:ln>
      </dgm:spPr>
      <dgm:t>
        <a:bodyPr/>
        <a:lstStyle/>
        <a:p>
          <a:r>
            <a:rPr lang="en-US" dirty="0"/>
            <a:t>The Court appoints an Attorney Ad Litem to Represent the proposed Ward and t</a:t>
          </a:r>
          <a:r>
            <a:rPr lang="en-US" b="0" i="0" u="none" dirty="0"/>
            <a:t>he proposed Ward is personally served with Notice</a:t>
          </a:r>
          <a:endParaRPr lang="en-US" dirty="0"/>
        </a:p>
      </dgm:t>
    </dgm:pt>
    <dgm:pt modelId="{6A557BB1-C0DD-44CB-8745-CE5481476209}" type="parTrans" cxnId="{F0FA65E5-FB81-4E7A-9467-65363565F4A0}">
      <dgm:prSet/>
      <dgm:spPr/>
      <dgm:t>
        <a:bodyPr/>
        <a:lstStyle/>
        <a:p>
          <a:endParaRPr lang="en-US"/>
        </a:p>
      </dgm:t>
    </dgm:pt>
    <dgm:pt modelId="{7DBF5CB5-29DD-4671-A0F3-981D48571500}" type="sibTrans" cxnId="{F0FA65E5-FB81-4E7A-9467-65363565F4A0}">
      <dgm:prSet phldrT="2" phldr="0"/>
      <dgm:spPr>
        <a:solidFill>
          <a:schemeClr val="accent2"/>
        </a:solidFill>
        <a:ln>
          <a:noFill/>
        </a:ln>
      </dgm:spPr>
      <dgm:t>
        <a:bodyPr/>
        <a:lstStyle/>
        <a:p>
          <a:r>
            <a:rPr lang="en-US"/>
            <a:t>2</a:t>
          </a:r>
        </a:p>
      </dgm:t>
    </dgm:pt>
    <dgm:pt modelId="{DE16CBB4-D3F4-44AD-8379-3A5D78B889D5}">
      <dgm:prSet/>
      <dgm:spPr>
        <a:solidFill>
          <a:schemeClr val="accent5">
            <a:lumMod val="20000"/>
            <a:lumOff val="80000"/>
            <a:alpha val="90000"/>
          </a:schemeClr>
        </a:solidFill>
        <a:ln>
          <a:noFill/>
        </a:ln>
      </dgm:spPr>
      <dgm:t>
        <a:bodyPr/>
        <a:lstStyle/>
        <a:p>
          <a:pPr rtl="0"/>
          <a:r>
            <a:rPr lang="en-US" b="0" i="0" u="none" dirty="0"/>
            <a:t>Proposed Guardian</a:t>
          </a:r>
          <a:r>
            <a:rPr lang="en-US" b="0" i="0" u="none" dirty="0">
              <a:latin typeface="Times New Roman"/>
            </a:rPr>
            <a:t> submits to a</a:t>
          </a:r>
          <a:r>
            <a:rPr lang="en-US" b="0" i="0" u="none" dirty="0"/>
            <a:t> background check and </a:t>
          </a:r>
          <a:r>
            <a:rPr lang="en-US" dirty="0">
              <a:latin typeface="Times New Roman"/>
            </a:rPr>
            <a:t>completes training required by the JBCC.</a:t>
          </a:r>
          <a:endParaRPr lang="en-US" dirty="0"/>
        </a:p>
      </dgm:t>
    </dgm:pt>
    <dgm:pt modelId="{917142D8-7514-46BB-B61D-8633F0189C31}" type="parTrans" cxnId="{058D75E7-8E09-41CE-ADFC-EEAD1556353B}">
      <dgm:prSet/>
      <dgm:spPr/>
      <dgm:t>
        <a:bodyPr/>
        <a:lstStyle/>
        <a:p>
          <a:endParaRPr lang="en-US"/>
        </a:p>
      </dgm:t>
    </dgm:pt>
    <dgm:pt modelId="{C2728830-9A00-4764-A9F1-670DDF9E57B3}" type="sibTrans" cxnId="{058D75E7-8E09-41CE-ADFC-EEAD1556353B}">
      <dgm:prSet phldrT="3" phldr="0"/>
      <dgm:spPr>
        <a:solidFill>
          <a:schemeClr val="accent5"/>
        </a:solidFill>
        <a:ln>
          <a:noFill/>
        </a:ln>
      </dgm:spPr>
      <dgm:t>
        <a:bodyPr/>
        <a:lstStyle/>
        <a:p>
          <a:r>
            <a:rPr lang="en-US"/>
            <a:t>3</a:t>
          </a:r>
        </a:p>
      </dgm:t>
    </dgm:pt>
    <dgm:pt modelId="{F7B81412-5EAE-488C-9259-0FA0EB0F090B}">
      <dgm:prSet/>
      <dgm:spPr>
        <a:solidFill>
          <a:schemeClr val="accent6">
            <a:lumMod val="20000"/>
            <a:lumOff val="80000"/>
            <a:alpha val="90000"/>
          </a:schemeClr>
        </a:solidFill>
        <a:ln>
          <a:noFill/>
        </a:ln>
      </dgm:spPr>
      <dgm:t>
        <a:bodyPr/>
        <a:lstStyle/>
        <a:p>
          <a:pPr rtl="0"/>
          <a:r>
            <a:rPr lang="en-US" b="0" i="0" u="none" dirty="0"/>
            <a:t>The </a:t>
          </a:r>
          <a:r>
            <a:rPr lang="en-US" b="0" i="0" u="none" dirty="0">
              <a:latin typeface="Times New Roman"/>
            </a:rPr>
            <a:t>Health Care Provider's Certificate</a:t>
          </a:r>
          <a:r>
            <a:rPr lang="en-US" b="0" i="0" u="none" dirty="0"/>
            <a:t> of Medical Examination for the proposed Ward is completed by doctor and submitted to the Court. </a:t>
          </a:r>
          <a:endParaRPr lang="en-US" dirty="0"/>
        </a:p>
      </dgm:t>
    </dgm:pt>
    <dgm:pt modelId="{C9E63F01-62A4-4331-A67D-7FE563CE9D07}" type="parTrans" cxnId="{AD7281BE-8A99-43C0-9016-4082EB985BF2}">
      <dgm:prSet/>
      <dgm:spPr/>
      <dgm:t>
        <a:bodyPr/>
        <a:lstStyle/>
        <a:p>
          <a:endParaRPr lang="en-US"/>
        </a:p>
      </dgm:t>
    </dgm:pt>
    <dgm:pt modelId="{32E76676-0672-4988-9FB1-308093FF8D5C}" type="sibTrans" cxnId="{AD7281BE-8A99-43C0-9016-4082EB985BF2}">
      <dgm:prSet phldrT="4" phldr="0"/>
      <dgm:spPr>
        <a:solidFill>
          <a:schemeClr val="accent6"/>
        </a:solidFill>
        <a:ln>
          <a:noFill/>
        </a:ln>
      </dgm:spPr>
      <dgm:t>
        <a:bodyPr/>
        <a:lstStyle/>
        <a:p>
          <a:r>
            <a:rPr lang="en-US"/>
            <a:t>4</a:t>
          </a:r>
        </a:p>
      </dgm:t>
    </dgm:pt>
    <dgm:pt modelId="{869C0C7E-BD0C-4E5F-8D96-6B8EEC39B952}" type="pres">
      <dgm:prSet presAssocID="{0F5B3066-540F-4606-ADEC-65EB1C3E9627}" presName="Name0" presStyleCnt="0">
        <dgm:presLayoutVars>
          <dgm:animLvl val="lvl"/>
          <dgm:resizeHandles val="exact"/>
        </dgm:presLayoutVars>
      </dgm:prSet>
      <dgm:spPr/>
    </dgm:pt>
    <dgm:pt modelId="{A1C50682-E81A-4719-9746-6B052BFB6DD3}" type="pres">
      <dgm:prSet presAssocID="{198ACE8E-34F4-43E6-BB2E-1809B1CC58DC}" presName="compositeNode" presStyleCnt="0">
        <dgm:presLayoutVars>
          <dgm:bulletEnabled val="1"/>
        </dgm:presLayoutVars>
      </dgm:prSet>
      <dgm:spPr/>
    </dgm:pt>
    <dgm:pt modelId="{1896CBD6-4A99-4E4A-A270-A70AEFBAAF7E}" type="pres">
      <dgm:prSet presAssocID="{198ACE8E-34F4-43E6-BB2E-1809B1CC58DC}" presName="bgRect" presStyleLbl="bgAccFollowNode1" presStyleIdx="0" presStyleCnt="4"/>
      <dgm:spPr/>
    </dgm:pt>
    <dgm:pt modelId="{9C3A7F13-9585-42DF-AD32-B56F82B123C8}" type="pres">
      <dgm:prSet presAssocID="{C54063C4-24CD-4834-9424-53756AE38C6B}" presName="sibTransNodeCircle" presStyleLbl="alignNode1" presStyleIdx="0" presStyleCnt="8">
        <dgm:presLayoutVars>
          <dgm:chMax val="0"/>
          <dgm:bulletEnabled/>
        </dgm:presLayoutVars>
      </dgm:prSet>
      <dgm:spPr/>
    </dgm:pt>
    <dgm:pt modelId="{923B2301-552B-45D2-9EF0-53A10AA17FC6}" type="pres">
      <dgm:prSet presAssocID="{198ACE8E-34F4-43E6-BB2E-1809B1CC58DC}" presName="bottomLine" presStyleLbl="alignNode1" presStyleIdx="1" presStyleCnt="8">
        <dgm:presLayoutVars/>
      </dgm:prSet>
      <dgm:spPr>
        <a:ln>
          <a:solidFill>
            <a:schemeClr val="accent1"/>
          </a:solidFill>
        </a:ln>
      </dgm:spPr>
    </dgm:pt>
    <dgm:pt modelId="{1636F17A-F9E0-460B-890B-A46A6E583FD1}" type="pres">
      <dgm:prSet presAssocID="{198ACE8E-34F4-43E6-BB2E-1809B1CC58DC}" presName="nodeText" presStyleLbl="bgAccFollowNode1" presStyleIdx="0" presStyleCnt="4">
        <dgm:presLayoutVars>
          <dgm:bulletEnabled val="1"/>
        </dgm:presLayoutVars>
      </dgm:prSet>
      <dgm:spPr/>
    </dgm:pt>
    <dgm:pt modelId="{CE18CCA6-9206-4DD7-BE09-5291C62117AB}" type="pres">
      <dgm:prSet presAssocID="{C54063C4-24CD-4834-9424-53756AE38C6B}" presName="sibTrans" presStyleCnt="0"/>
      <dgm:spPr/>
    </dgm:pt>
    <dgm:pt modelId="{B75A207A-E561-4A33-8860-3580568F46B8}" type="pres">
      <dgm:prSet presAssocID="{0F6BA1FB-59E5-4F16-A7B4-1533BB1F09E4}" presName="compositeNode" presStyleCnt="0">
        <dgm:presLayoutVars>
          <dgm:bulletEnabled val="1"/>
        </dgm:presLayoutVars>
      </dgm:prSet>
      <dgm:spPr/>
    </dgm:pt>
    <dgm:pt modelId="{02F7283A-0FC3-4AF1-AA94-0270DC0B1C33}" type="pres">
      <dgm:prSet presAssocID="{0F6BA1FB-59E5-4F16-A7B4-1533BB1F09E4}" presName="bgRect" presStyleLbl="bgAccFollowNode1" presStyleIdx="1" presStyleCnt="4"/>
      <dgm:spPr/>
    </dgm:pt>
    <dgm:pt modelId="{C08FC467-91FE-48BD-B243-273925C2B75A}" type="pres">
      <dgm:prSet presAssocID="{7DBF5CB5-29DD-4671-A0F3-981D48571500}" presName="sibTransNodeCircle" presStyleLbl="alignNode1" presStyleIdx="2" presStyleCnt="8">
        <dgm:presLayoutVars>
          <dgm:chMax val="0"/>
          <dgm:bulletEnabled/>
        </dgm:presLayoutVars>
      </dgm:prSet>
      <dgm:spPr/>
    </dgm:pt>
    <dgm:pt modelId="{DE393E47-CBB6-4D77-A342-C9AFD9FC8CB6}" type="pres">
      <dgm:prSet presAssocID="{0F6BA1FB-59E5-4F16-A7B4-1533BB1F09E4}" presName="bottomLine" presStyleLbl="alignNode1" presStyleIdx="3" presStyleCnt="8">
        <dgm:presLayoutVars/>
      </dgm:prSet>
      <dgm:spPr>
        <a:ln>
          <a:solidFill>
            <a:schemeClr val="accent2"/>
          </a:solidFill>
        </a:ln>
      </dgm:spPr>
    </dgm:pt>
    <dgm:pt modelId="{6209B655-7BD8-4C2E-802B-7A837190A817}" type="pres">
      <dgm:prSet presAssocID="{0F6BA1FB-59E5-4F16-A7B4-1533BB1F09E4}" presName="nodeText" presStyleLbl="bgAccFollowNode1" presStyleIdx="1" presStyleCnt="4">
        <dgm:presLayoutVars>
          <dgm:bulletEnabled val="1"/>
        </dgm:presLayoutVars>
      </dgm:prSet>
      <dgm:spPr/>
    </dgm:pt>
    <dgm:pt modelId="{44DA27FB-BF39-4511-84EF-E3EA3F12D2B6}" type="pres">
      <dgm:prSet presAssocID="{7DBF5CB5-29DD-4671-A0F3-981D48571500}" presName="sibTrans" presStyleCnt="0"/>
      <dgm:spPr/>
    </dgm:pt>
    <dgm:pt modelId="{313C51D3-DB7E-4530-8AFA-F0AE0E26CE2D}" type="pres">
      <dgm:prSet presAssocID="{DE16CBB4-D3F4-44AD-8379-3A5D78B889D5}" presName="compositeNode" presStyleCnt="0">
        <dgm:presLayoutVars>
          <dgm:bulletEnabled val="1"/>
        </dgm:presLayoutVars>
      </dgm:prSet>
      <dgm:spPr/>
    </dgm:pt>
    <dgm:pt modelId="{549A837B-0FA3-4970-A9F9-3BD236350D3D}" type="pres">
      <dgm:prSet presAssocID="{DE16CBB4-D3F4-44AD-8379-3A5D78B889D5}" presName="bgRect" presStyleLbl="bgAccFollowNode1" presStyleIdx="2" presStyleCnt="4"/>
      <dgm:spPr/>
    </dgm:pt>
    <dgm:pt modelId="{AC6B335A-D8B4-46D8-93DE-B9EF1773F6AC}" type="pres">
      <dgm:prSet presAssocID="{C2728830-9A00-4764-A9F1-670DDF9E57B3}" presName="sibTransNodeCircle" presStyleLbl="alignNode1" presStyleIdx="4" presStyleCnt="8">
        <dgm:presLayoutVars>
          <dgm:chMax val="0"/>
          <dgm:bulletEnabled/>
        </dgm:presLayoutVars>
      </dgm:prSet>
      <dgm:spPr/>
    </dgm:pt>
    <dgm:pt modelId="{7B3E0A16-DB85-46CA-87D6-4D39F6DBFC52}" type="pres">
      <dgm:prSet presAssocID="{DE16CBB4-D3F4-44AD-8379-3A5D78B889D5}" presName="bottomLine" presStyleLbl="alignNode1" presStyleIdx="5" presStyleCnt="8">
        <dgm:presLayoutVars/>
      </dgm:prSet>
      <dgm:spPr>
        <a:ln>
          <a:solidFill>
            <a:schemeClr val="accent5"/>
          </a:solidFill>
        </a:ln>
      </dgm:spPr>
    </dgm:pt>
    <dgm:pt modelId="{B80B8360-3897-45DE-BD0A-F9CCC9BAC34F}" type="pres">
      <dgm:prSet presAssocID="{DE16CBB4-D3F4-44AD-8379-3A5D78B889D5}" presName="nodeText" presStyleLbl="bgAccFollowNode1" presStyleIdx="2" presStyleCnt="4">
        <dgm:presLayoutVars>
          <dgm:bulletEnabled val="1"/>
        </dgm:presLayoutVars>
      </dgm:prSet>
      <dgm:spPr/>
    </dgm:pt>
    <dgm:pt modelId="{4BE79C5F-B252-4C81-B7E8-356A6349584C}" type="pres">
      <dgm:prSet presAssocID="{C2728830-9A00-4764-A9F1-670DDF9E57B3}" presName="sibTrans" presStyleCnt="0"/>
      <dgm:spPr/>
    </dgm:pt>
    <dgm:pt modelId="{11D9C427-A430-492A-BD3C-E4D081DA46F5}" type="pres">
      <dgm:prSet presAssocID="{F7B81412-5EAE-488C-9259-0FA0EB0F090B}" presName="compositeNode" presStyleCnt="0">
        <dgm:presLayoutVars>
          <dgm:bulletEnabled val="1"/>
        </dgm:presLayoutVars>
      </dgm:prSet>
      <dgm:spPr/>
    </dgm:pt>
    <dgm:pt modelId="{4795DD00-81CA-4D89-AAC9-9CB098B4E837}" type="pres">
      <dgm:prSet presAssocID="{F7B81412-5EAE-488C-9259-0FA0EB0F090B}" presName="bgRect" presStyleLbl="bgAccFollowNode1" presStyleIdx="3" presStyleCnt="4"/>
      <dgm:spPr/>
    </dgm:pt>
    <dgm:pt modelId="{06772805-3643-43C2-9C80-F43268C57C20}" type="pres">
      <dgm:prSet presAssocID="{32E76676-0672-4988-9FB1-308093FF8D5C}" presName="sibTransNodeCircle" presStyleLbl="alignNode1" presStyleIdx="6" presStyleCnt="8">
        <dgm:presLayoutVars>
          <dgm:chMax val="0"/>
          <dgm:bulletEnabled/>
        </dgm:presLayoutVars>
      </dgm:prSet>
      <dgm:spPr/>
    </dgm:pt>
    <dgm:pt modelId="{77F59A8B-7684-4E29-B44F-B0F96367FE70}" type="pres">
      <dgm:prSet presAssocID="{F7B81412-5EAE-488C-9259-0FA0EB0F090B}" presName="bottomLine" presStyleLbl="alignNode1" presStyleIdx="7" presStyleCnt="8">
        <dgm:presLayoutVars/>
      </dgm:prSet>
      <dgm:spPr/>
    </dgm:pt>
    <dgm:pt modelId="{80C8596E-ABE7-41A1-8A35-72244067CF90}" type="pres">
      <dgm:prSet presAssocID="{F7B81412-5EAE-488C-9259-0FA0EB0F090B}" presName="nodeText" presStyleLbl="bgAccFollowNode1" presStyleIdx="3" presStyleCnt="4">
        <dgm:presLayoutVars>
          <dgm:bulletEnabled val="1"/>
        </dgm:presLayoutVars>
      </dgm:prSet>
      <dgm:spPr/>
    </dgm:pt>
  </dgm:ptLst>
  <dgm:cxnLst>
    <dgm:cxn modelId="{10EAB407-DDBC-4E09-A41B-36376F2BB005}" type="presOf" srcId="{32E76676-0672-4988-9FB1-308093FF8D5C}" destId="{06772805-3643-43C2-9C80-F43268C57C20}" srcOrd="0" destOrd="0" presId="urn:microsoft.com/office/officeart/2016/7/layout/BasicLinearProcessNumbered#1"/>
    <dgm:cxn modelId="{EB7FE821-06C9-4CFA-BBFF-63BF8C7F1444}" type="presOf" srcId="{198ACE8E-34F4-43E6-BB2E-1809B1CC58DC}" destId="{1896CBD6-4A99-4E4A-A270-A70AEFBAAF7E}" srcOrd="0" destOrd="0" presId="urn:microsoft.com/office/officeart/2016/7/layout/BasicLinearProcessNumbered#1"/>
    <dgm:cxn modelId="{9B21BC25-6F2C-47C2-8285-8E9BB26D02F7}" type="presOf" srcId="{DE16CBB4-D3F4-44AD-8379-3A5D78B889D5}" destId="{B80B8360-3897-45DE-BD0A-F9CCC9BAC34F}" srcOrd="1" destOrd="0" presId="urn:microsoft.com/office/officeart/2016/7/layout/BasicLinearProcessNumbered#1"/>
    <dgm:cxn modelId="{A7465026-5EB9-4359-B2CA-62409A490278}" type="presOf" srcId="{0F5B3066-540F-4606-ADEC-65EB1C3E9627}" destId="{869C0C7E-BD0C-4E5F-8D96-6B8EEC39B952}" srcOrd="0" destOrd="0" presId="urn:microsoft.com/office/officeart/2016/7/layout/BasicLinearProcessNumbered#1"/>
    <dgm:cxn modelId="{500C1428-BAD2-4EA1-AAAB-CD4D6F648C0B}" type="presOf" srcId="{0F6BA1FB-59E5-4F16-A7B4-1533BB1F09E4}" destId="{02F7283A-0FC3-4AF1-AA94-0270DC0B1C33}" srcOrd="0" destOrd="0" presId="urn:microsoft.com/office/officeart/2016/7/layout/BasicLinearProcessNumbered#1"/>
    <dgm:cxn modelId="{619E3C68-1E17-487D-ABC8-EB727F4952A3}" type="presOf" srcId="{C54063C4-24CD-4834-9424-53756AE38C6B}" destId="{9C3A7F13-9585-42DF-AD32-B56F82B123C8}" srcOrd="0" destOrd="0" presId="urn:microsoft.com/office/officeart/2016/7/layout/BasicLinearProcessNumbered#1"/>
    <dgm:cxn modelId="{F4BF496B-2EAC-4B21-A290-8C4A35AC4213}" type="presOf" srcId="{7DBF5CB5-29DD-4671-A0F3-981D48571500}" destId="{C08FC467-91FE-48BD-B243-273925C2B75A}" srcOrd="0" destOrd="0" presId="urn:microsoft.com/office/officeart/2016/7/layout/BasicLinearProcessNumbered#1"/>
    <dgm:cxn modelId="{32F29D6B-8717-40AA-AB41-CDE85B6445F2}" type="presOf" srcId="{C2728830-9A00-4764-A9F1-670DDF9E57B3}" destId="{AC6B335A-D8B4-46D8-93DE-B9EF1773F6AC}" srcOrd="0" destOrd="0" presId="urn:microsoft.com/office/officeart/2016/7/layout/BasicLinearProcessNumbered#1"/>
    <dgm:cxn modelId="{8327A44B-5326-4A8B-9B23-A3D3C09A16F3}" srcId="{0F5B3066-540F-4606-ADEC-65EB1C3E9627}" destId="{198ACE8E-34F4-43E6-BB2E-1809B1CC58DC}" srcOrd="0" destOrd="0" parTransId="{49F555B2-B165-4CB6-8578-DF4BCD791ABF}" sibTransId="{C54063C4-24CD-4834-9424-53756AE38C6B}"/>
    <dgm:cxn modelId="{EF38696C-3284-4D81-8B6A-406B0A4B5478}" type="presOf" srcId="{DE16CBB4-D3F4-44AD-8379-3A5D78B889D5}" destId="{549A837B-0FA3-4970-A9F9-3BD236350D3D}" srcOrd="0" destOrd="0" presId="urn:microsoft.com/office/officeart/2016/7/layout/BasicLinearProcessNumbered#1"/>
    <dgm:cxn modelId="{2E8EE86D-D18A-48C5-817B-661FEDBE5EB5}" type="presOf" srcId="{0F6BA1FB-59E5-4F16-A7B4-1533BB1F09E4}" destId="{6209B655-7BD8-4C2E-802B-7A837190A817}" srcOrd="1" destOrd="0" presId="urn:microsoft.com/office/officeart/2016/7/layout/BasicLinearProcessNumbered#1"/>
    <dgm:cxn modelId="{7B7DC85A-1097-4B13-A457-5376A39A58E2}" type="presOf" srcId="{F7B81412-5EAE-488C-9259-0FA0EB0F090B}" destId="{80C8596E-ABE7-41A1-8A35-72244067CF90}" srcOrd="1" destOrd="0" presId="urn:microsoft.com/office/officeart/2016/7/layout/BasicLinearProcessNumbered#1"/>
    <dgm:cxn modelId="{451EA9B5-F1ED-4BC6-8C22-CD5C870E657E}" type="presOf" srcId="{F7B81412-5EAE-488C-9259-0FA0EB0F090B}" destId="{4795DD00-81CA-4D89-AAC9-9CB098B4E837}" srcOrd="0" destOrd="0" presId="urn:microsoft.com/office/officeart/2016/7/layout/BasicLinearProcessNumbered#1"/>
    <dgm:cxn modelId="{AD7281BE-8A99-43C0-9016-4082EB985BF2}" srcId="{0F5B3066-540F-4606-ADEC-65EB1C3E9627}" destId="{F7B81412-5EAE-488C-9259-0FA0EB0F090B}" srcOrd="3" destOrd="0" parTransId="{C9E63F01-62A4-4331-A67D-7FE563CE9D07}" sibTransId="{32E76676-0672-4988-9FB1-308093FF8D5C}"/>
    <dgm:cxn modelId="{8CB3EED4-728A-4D4F-ACB4-5DD629623D8A}" type="presOf" srcId="{198ACE8E-34F4-43E6-BB2E-1809B1CC58DC}" destId="{1636F17A-F9E0-460B-890B-A46A6E583FD1}" srcOrd="1" destOrd="0" presId="urn:microsoft.com/office/officeart/2016/7/layout/BasicLinearProcessNumbered#1"/>
    <dgm:cxn modelId="{F0FA65E5-FB81-4E7A-9467-65363565F4A0}" srcId="{0F5B3066-540F-4606-ADEC-65EB1C3E9627}" destId="{0F6BA1FB-59E5-4F16-A7B4-1533BB1F09E4}" srcOrd="1" destOrd="0" parTransId="{6A557BB1-C0DD-44CB-8745-CE5481476209}" sibTransId="{7DBF5CB5-29DD-4671-A0F3-981D48571500}"/>
    <dgm:cxn modelId="{058D75E7-8E09-41CE-ADFC-EEAD1556353B}" srcId="{0F5B3066-540F-4606-ADEC-65EB1C3E9627}" destId="{DE16CBB4-D3F4-44AD-8379-3A5D78B889D5}" srcOrd="2" destOrd="0" parTransId="{917142D8-7514-46BB-B61D-8633F0189C31}" sibTransId="{C2728830-9A00-4764-A9F1-670DDF9E57B3}"/>
    <dgm:cxn modelId="{6FD83AE8-DB7F-4EFE-8F0A-58735E6AEC64}" type="presParOf" srcId="{869C0C7E-BD0C-4E5F-8D96-6B8EEC39B952}" destId="{A1C50682-E81A-4719-9746-6B052BFB6DD3}" srcOrd="0" destOrd="0" presId="urn:microsoft.com/office/officeart/2016/7/layout/BasicLinearProcessNumbered#1"/>
    <dgm:cxn modelId="{AA17009A-379B-43BE-97BA-12B67036AD90}" type="presParOf" srcId="{A1C50682-E81A-4719-9746-6B052BFB6DD3}" destId="{1896CBD6-4A99-4E4A-A270-A70AEFBAAF7E}" srcOrd="0" destOrd="0" presId="urn:microsoft.com/office/officeart/2016/7/layout/BasicLinearProcessNumbered#1"/>
    <dgm:cxn modelId="{6D85C09F-1D0A-406F-9396-06638BA4FD92}" type="presParOf" srcId="{A1C50682-E81A-4719-9746-6B052BFB6DD3}" destId="{9C3A7F13-9585-42DF-AD32-B56F82B123C8}" srcOrd="1" destOrd="0" presId="urn:microsoft.com/office/officeart/2016/7/layout/BasicLinearProcessNumbered#1"/>
    <dgm:cxn modelId="{794669B6-74B7-439A-8EE2-238314813197}" type="presParOf" srcId="{A1C50682-E81A-4719-9746-6B052BFB6DD3}" destId="{923B2301-552B-45D2-9EF0-53A10AA17FC6}" srcOrd="2" destOrd="0" presId="urn:microsoft.com/office/officeart/2016/7/layout/BasicLinearProcessNumbered#1"/>
    <dgm:cxn modelId="{23ECCBA1-941D-4643-9618-18F560A80DAB}" type="presParOf" srcId="{A1C50682-E81A-4719-9746-6B052BFB6DD3}" destId="{1636F17A-F9E0-460B-890B-A46A6E583FD1}" srcOrd="3" destOrd="0" presId="urn:microsoft.com/office/officeart/2016/7/layout/BasicLinearProcessNumbered#1"/>
    <dgm:cxn modelId="{84426433-1E67-4D55-9D10-3C4CF150BF28}" type="presParOf" srcId="{869C0C7E-BD0C-4E5F-8D96-6B8EEC39B952}" destId="{CE18CCA6-9206-4DD7-BE09-5291C62117AB}" srcOrd="1" destOrd="0" presId="urn:microsoft.com/office/officeart/2016/7/layout/BasicLinearProcessNumbered#1"/>
    <dgm:cxn modelId="{16E156BA-CA11-45E4-B5EA-B4F3067B424F}" type="presParOf" srcId="{869C0C7E-BD0C-4E5F-8D96-6B8EEC39B952}" destId="{B75A207A-E561-4A33-8860-3580568F46B8}" srcOrd="2" destOrd="0" presId="urn:microsoft.com/office/officeart/2016/7/layout/BasicLinearProcessNumbered#1"/>
    <dgm:cxn modelId="{63957AA2-61FB-47C5-9B97-06D23CB5FDF5}" type="presParOf" srcId="{B75A207A-E561-4A33-8860-3580568F46B8}" destId="{02F7283A-0FC3-4AF1-AA94-0270DC0B1C33}" srcOrd="0" destOrd="0" presId="urn:microsoft.com/office/officeart/2016/7/layout/BasicLinearProcessNumbered#1"/>
    <dgm:cxn modelId="{3099F022-A87D-4FA3-8BC3-9575F846BC44}" type="presParOf" srcId="{B75A207A-E561-4A33-8860-3580568F46B8}" destId="{C08FC467-91FE-48BD-B243-273925C2B75A}" srcOrd="1" destOrd="0" presId="urn:microsoft.com/office/officeart/2016/7/layout/BasicLinearProcessNumbered#1"/>
    <dgm:cxn modelId="{A2E37B9F-7D4B-49D4-AF46-9A540F2ACE59}" type="presParOf" srcId="{B75A207A-E561-4A33-8860-3580568F46B8}" destId="{DE393E47-CBB6-4D77-A342-C9AFD9FC8CB6}" srcOrd="2" destOrd="0" presId="urn:microsoft.com/office/officeart/2016/7/layout/BasicLinearProcessNumbered#1"/>
    <dgm:cxn modelId="{3374E4EC-7EA8-47C5-B2E6-92A2F8FDFB7F}" type="presParOf" srcId="{B75A207A-E561-4A33-8860-3580568F46B8}" destId="{6209B655-7BD8-4C2E-802B-7A837190A817}" srcOrd="3" destOrd="0" presId="urn:microsoft.com/office/officeart/2016/7/layout/BasicLinearProcessNumbered#1"/>
    <dgm:cxn modelId="{64EBAD3F-E38B-4135-AAA2-C165246599F7}" type="presParOf" srcId="{869C0C7E-BD0C-4E5F-8D96-6B8EEC39B952}" destId="{44DA27FB-BF39-4511-84EF-E3EA3F12D2B6}" srcOrd="3" destOrd="0" presId="urn:microsoft.com/office/officeart/2016/7/layout/BasicLinearProcessNumbered#1"/>
    <dgm:cxn modelId="{4B61CEE5-C2BB-4897-9CE0-A1A15D162F44}" type="presParOf" srcId="{869C0C7E-BD0C-4E5F-8D96-6B8EEC39B952}" destId="{313C51D3-DB7E-4530-8AFA-F0AE0E26CE2D}" srcOrd="4" destOrd="0" presId="urn:microsoft.com/office/officeart/2016/7/layout/BasicLinearProcessNumbered#1"/>
    <dgm:cxn modelId="{9B85DE27-B7E4-402F-BE27-E3C3985E9A79}" type="presParOf" srcId="{313C51D3-DB7E-4530-8AFA-F0AE0E26CE2D}" destId="{549A837B-0FA3-4970-A9F9-3BD236350D3D}" srcOrd="0" destOrd="0" presId="urn:microsoft.com/office/officeart/2016/7/layout/BasicLinearProcessNumbered#1"/>
    <dgm:cxn modelId="{9D5D9389-D124-429A-8F96-49696F6F4EF9}" type="presParOf" srcId="{313C51D3-DB7E-4530-8AFA-F0AE0E26CE2D}" destId="{AC6B335A-D8B4-46D8-93DE-B9EF1773F6AC}" srcOrd="1" destOrd="0" presId="urn:microsoft.com/office/officeart/2016/7/layout/BasicLinearProcessNumbered#1"/>
    <dgm:cxn modelId="{AEF2A504-6850-4ED8-81A9-8B6F7FF43DCD}" type="presParOf" srcId="{313C51D3-DB7E-4530-8AFA-F0AE0E26CE2D}" destId="{7B3E0A16-DB85-46CA-87D6-4D39F6DBFC52}" srcOrd="2" destOrd="0" presId="urn:microsoft.com/office/officeart/2016/7/layout/BasicLinearProcessNumbered#1"/>
    <dgm:cxn modelId="{25F27692-3F46-46F7-BF34-29BD99560D08}" type="presParOf" srcId="{313C51D3-DB7E-4530-8AFA-F0AE0E26CE2D}" destId="{B80B8360-3897-45DE-BD0A-F9CCC9BAC34F}" srcOrd="3" destOrd="0" presId="urn:microsoft.com/office/officeart/2016/7/layout/BasicLinearProcessNumbered#1"/>
    <dgm:cxn modelId="{4796AC81-FE2B-441F-A0B6-C344625F6E96}" type="presParOf" srcId="{869C0C7E-BD0C-4E5F-8D96-6B8EEC39B952}" destId="{4BE79C5F-B252-4C81-B7E8-356A6349584C}" srcOrd="5" destOrd="0" presId="urn:microsoft.com/office/officeart/2016/7/layout/BasicLinearProcessNumbered#1"/>
    <dgm:cxn modelId="{F640017D-6D0A-4410-A66B-828F2066B1C3}" type="presParOf" srcId="{869C0C7E-BD0C-4E5F-8D96-6B8EEC39B952}" destId="{11D9C427-A430-492A-BD3C-E4D081DA46F5}" srcOrd="6" destOrd="0" presId="urn:microsoft.com/office/officeart/2016/7/layout/BasicLinearProcessNumbered#1"/>
    <dgm:cxn modelId="{3F5AE0F2-FA72-4C37-BCFA-A61C660A8759}" type="presParOf" srcId="{11D9C427-A430-492A-BD3C-E4D081DA46F5}" destId="{4795DD00-81CA-4D89-AAC9-9CB098B4E837}" srcOrd="0" destOrd="0" presId="urn:microsoft.com/office/officeart/2016/7/layout/BasicLinearProcessNumbered#1"/>
    <dgm:cxn modelId="{D1D3C516-0A96-4C35-8949-341CF221BBD1}" type="presParOf" srcId="{11D9C427-A430-492A-BD3C-E4D081DA46F5}" destId="{06772805-3643-43C2-9C80-F43268C57C20}" srcOrd="1" destOrd="0" presId="urn:microsoft.com/office/officeart/2016/7/layout/BasicLinearProcessNumbered#1"/>
    <dgm:cxn modelId="{A39F6DBC-EC8C-42B3-9D5B-962E5C23F626}" type="presParOf" srcId="{11D9C427-A430-492A-BD3C-E4D081DA46F5}" destId="{77F59A8B-7684-4E29-B44F-B0F96367FE70}" srcOrd="2" destOrd="0" presId="urn:microsoft.com/office/officeart/2016/7/layout/BasicLinearProcessNumbered#1"/>
    <dgm:cxn modelId="{37B3E4C3-947D-462B-A3DF-A33AAEB8FA1C}" type="presParOf" srcId="{11D9C427-A430-492A-BD3C-E4D081DA46F5}" destId="{80C8596E-ABE7-41A1-8A35-72244067CF90}" srcOrd="3" destOrd="0" presId="urn:microsoft.com/office/officeart/2016/7/layout/BasicLinearProcessNumbere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F5B3066-540F-4606-ADEC-65EB1C3E9627}" type="doc">
      <dgm:prSet loTypeId="urn:microsoft.com/office/officeart/2016/7/layout/BasicLinearProcessNumbered#1" loCatId="process" qsTypeId="urn:microsoft.com/office/officeart/2005/8/quickstyle/simple1" qsCatId="simple" csTypeId="urn:microsoft.com/office/officeart/2005/8/colors/colorful1" csCatId="colorful" phldr="1"/>
      <dgm:spPr/>
      <dgm:t>
        <a:bodyPr/>
        <a:lstStyle/>
        <a:p>
          <a:endParaRPr lang="en-US"/>
        </a:p>
      </dgm:t>
    </dgm:pt>
    <dgm:pt modelId="{198ACE8E-34F4-43E6-BB2E-1809B1CC58DC}">
      <dgm:prSet/>
      <dgm:spPr>
        <a:solidFill>
          <a:schemeClr val="accent1">
            <a:lumMod val="20000"/>
            <a:lumOff val="80000"/>
            <a:alpha val="90000"/>
          </a:schemeClr>
        </a:solidFill>
        <a:ln>
          <a:noFill/>
        </a:ln>
      </dgm:spPr>
      <dgm:t>
        <a:bodyPr/>
        <a:lstStyle/>
        <a:p>
          <a:pPr rtl="0"/>
          <a:r>
            <a:rPr lang="en-US"/>
            <a:t>The Applicant</a:t>
          </a:r>
          <a:r>
            <a:rPr lang="en-US">
              <a:latin typeface="Times New Roman"/>
            </a:rPr>
            <a:t>,</a:t>
          </a:r>
          <a:r>
            <a:rPr lang="en-US"/>
            <a:t> </a:t>
          </a:r>
          <a:r>
            <a:rPr lang="en-US">
              <a:latin typeface="Times New Roman"/>
            </a:rPr>
            <a:t>the</a:t>
          </a:r>
          <a:r>
            <a:rPr lang="en-US"/>
            <a:t> applicant’s attorney, the Attorney Ad Litem, and possibly the </a:t>
          </a:r>
          <a:r>
            <a:rPr lang="en-US">
              <a:latin typeface="Times New Roman"/>
            </a:rPr>
            <a:t>proposed Ward</a:t>
          </a:r>
          <a:r>
            <a:rPr lang="en-US"/>
            <a:t> attend the hearing.</a:t>
          </a:r>
        </a:p>
      </dgm:t>
    </dgm:pt>
    <dgm:pt modelId="{49F555B2-B165-4CB6-8578-DF4BCD791ABF}" type="parTrans" cxnId="{8327A44B-5326-4A8B-9B23-A3D3C09A16F3}">
      <dgm:prSet/>
      <dgm:spPr/>
      <dgm:t>
        <a:bodyPr/>
        <a:lstStyle/>
        <a:p>
          <a:endParaRPr lang="en-US"/>
        </a:p>
      </dgm:t>
    </dgm:pt>
    <dgm:pt modelId="{C54063C4-24CD-4834-9424-53756AE38C6B}" type="sibTrans" cxnId="{8327A44B-5326-4A8B-9B23-A3D3C09A16F3}">
      <dgm:prSet phldrT="1" phldr="0"/>
      <dgm:spPr>
        <a:solidFill>
          <a:schemeClr val="accent1"/>
        </a:solidFill>
        <a:ln>
          <a:noFill/>
        </a:ln>
      </dgm:spPr>
      <dgm:t>
        <a:bodyPr/>
        <a:lstStyle/>
        <a:p>
          <a:r>
            <a:rPr lang="en-US"/>
            <a:t>1</a:t>
          </a:r>
        </a:p>
      </dgm:t>
    </dgm:pt>
    <dgm:pt modelId="{0F6BA1FB-59E5-4F16-A7B4-1533BB1F09E4}">
      <dgm:prSet/>
      <dgm:spPr>
        <a:solidFill>
          <a:schemeClr val="accent2">
            <a:lumMod val="20000"/>
            <a:lumOff val="80000"/>
            <a:alpha val="90000"/>
          </a:schemeClr>
        </a:solidFill>
        <a:ln>
          <a:noFill/>
        </a:ln>
      </dgm:spPr>
      <dgm:t>
        <a:bodyPr/>
        <a:lstStyle/>
        <a:p>
          <a:r>
            <a:rPr lang="en-US"/>
            <a:t>The Judge signs the Order appointing Guardian of the Person (GOP), Guardian of the Estate (GOE) or both.</a:t>
          </a:r>
        </a:p>
      </dgm:t>
    </dgm:pt>
    <dgm:pt modelId="{6A557BB1-C0DD-44CB-8745-CE5481476209}" type="parTrans" cxnId="{F0FA65E5-FB81-4E7A-9467-65363565F4A0}">
      <dgm:prSet/>
      <dgm:spPr/>
      <dgm:t>
        <a:bodyPr/>
        <a:lstStyle/>
        <a:p>
          <a:endParaRPr lang="en-US"/>
        </a:p>
      </dgm:t>
    </dgm:pt>
    <dgm:pt modelId="{7DBF5CB5-29DD-4671-A0F3-981D48571500}" type="sibTrans" cxnId="{F0FA65E5-FB81-4E7A-9467-65363565F4A0}">
      <dgm:prSet phldrT="2" phldr="0"/>
      <dgm:spPr>
        <a:solidFill>
          <a:schemeClr val="accent2"/>
        </a:solidFill>
        <a:ln>
          <a:noFill/>
        </a:ln>
      </dgm:spPr>
      <dgm:t>
        <a:bodyPr/>
        <a:lstStyle/>
        <a:p>
          <a:r>
            <a:rPr lang="en-US"/>
            <a:t>2</a:t>
          </a:r>
        </a:p>
      </dgm:t>
    </dgm:pt>
    <dgm:pt modelId="{1D096F01-AEA8-401D-8348-98E9A81F3CE0}">
      <dgm:prSet/>
      <dgm:spPr>
        <a:solidFill>
          <a:schemeClr val="accent4">
            <a:lumMod val="20000"/>
            <a:lumOff val="80000"/>
            <a:alpha val="90000"/>
          </a:schemeClr>
        </a:solidFill>
        <a:ln>
          <a:noFill/>
        </a:ln>
      </dgm:spPr>
      <dgm:t>
        <a:bodyPr/>
        <a:lstStyle/>
        <a:p>
          <a:pPr rtl="0"/>
          <a:r>
            <a:rPr lang="en-US">
              <a:latin typeface="Times New Roman"/>
            </a:rPr>
            <a:t>Once oath and bond are submitted and bond is signed by Judge, </a:t>
          </a:r>
          <a:r>
            <a:rPr lang="en-US"/>
            <a:t>Letters of Guardianship</a:t>
          </a:r>
          <a:r>
            <a:rPr lang="en-US" b="0" i="0" u="none">
              <a:latin typeface="Times New Roman"/>
            </a:rPr>
            <a:t> may be presented to Guardian</a:t>
          </a:r>
          <a:r>
            <a:rPr lang="en-US" b="0" i="0" u="none"/>
            <a:t>. </a:t>
          </a:r>
          <a:endParaRPr lang="en-US"/>
        </a:p>
      </dgm:t>
    </dgm:pt>
    <dgm:pt modelId="{AB9DA1CE-0370-48BB-8362-3A4CBF7FFB29}" type="parTrans" cxnId="{FD2381C0-DA6F-4859-90D6-313730044E7C}">
      <dgm:prSet/>
      <dgm:spPr/>
      <dgm:t>
        <a:bodyPr/>
        <a:lstStyle/>
        <a:p>
          <a:endParaRPr lang="en-US"/>
        </a:p>
      </dgm:t>
    </dgm:pt>
    <dgm:pt modelId="{6088456C-4B73-4948-985C-DD954DEF44EF}" type="sibTrans" cxnId="{FD2381C0-DA6F-4859-90D6-313730044E7C}">
      <dgm:prSet phldrT="3" phldr="0"/>
      <dgm:spPr>
        <a:solidFill>
          <a:schemeClr val="accent4"/>
        </a:solidFill>
        <a:ln>
          <a:noFill/>
        </a:ln>
      </dgm:spPr>
      <dgm:t>
        <a:bodyPr/>
        <a:lstStyle/>
        <a:p>
          <a:r>
            <a:rPr lang="en-US"/>
            <a:t>3</a:t>
          </a:r>
        </a:p>
      </dgm:t>
    </dgm:pt>
    <dgm:pt modelId="{869C0C7E-BD0C-4E5F-8D96-6B8EEC39B952}" type="pres">
      <dgm:prSet presAssocID="{0F5B3066-540F-4606-ADEC-65EB1C3E9627}" presName="Name0" presStyleCnt="0">
        <dgm:presLayoutVars>
          <dgm:animLvl val="lvl"/>
          <dgm:resizeHandles val="exact"/>
        </dgm:presLayoutVars>
      </dgm:prSet>
      <dgm:spPr/>
    </dgm:pt>
    <dgm:pt modelId="{A1C50682-E81A-4719-9746-6B052BFB6DD3}" type="pres">
      <dgm:prSet presAssocID="{198ACE8E-34F4-43E6-BB2E-1809B1CC58DC}" presName="compositeNode" presStyleCnt="0">
        <dgm:presLayoutVars>
          <dgm:bulletEnabled val="1"/>
        </dgm:presLayoutVars>
      </dgm:prSet>
      <dgm:spPr/>
    </dgm:pt>
    <dgm:pt modelId="{1896CBD6-4A99-4E4A-A270-A70AEFBAAF7E}" type="pres">
      <dgm:prSet presAssocID="{198ACE8E-34F4-43E6-BB2E-1809B1CC58DC}" presName="bgRect" presStyleLbl="bgAccFollowNode1" presStyleIdx="0" presStyleCnt="3" custLinFactNeighborX="-3517" custLinFactNeighborY="1575"/>
      <dgm:spPr/>
    </dgm:pt>
    <dgm:pt modelId="{9C3A7F13-9585-42DF-AD32-B56F82B123C8}" type="pres">
      <dgm:prSet presAssocID="{C54063C4-24CD-4834-9424-53756AE38C6B}" presName="sibTransNodeCircle" presStyleLbl="alignNode1" presStyleIdx="0" presStyleCnt="6">
        <dgm:presLayoutVars>
          <dgm:chMax val="0"/>
          <dgm:bulletEnabled/>
        </dgm:presLayoutVars>
      </dgm:prSet>
      <dgm:spPr/>
    </dgm:pt>
    <dgm:pt modelId="{923B2301-552B-45D2-9EF0-53A10AA17FC6}" type="pres">
      <dgm:prSet presAssocID="{198ACE8E-34F4-43E6-BB2E-1809B1CC58DC}" presName="bottomLine" presStyleLbl="alignNode1" presStyleIdx="1" presStyleCnt="6">
        <dgm:presLayoutVars/>
      </dgm:prSet>
      <dgm:spPr>
        <a:ln>
          <a:solidFill>
            <a:schemeClr val="accent1"/>
          </a:solidFill>
        </a:ln>
      </dgm:spPr>
    </dgm:pt>
    <dgm:pt modelId="{1636F17A-F9E0-460B-890B-A46A6E583FD1}" type="pres">
      <dgm:prSet presAssocID="{198ACE8E-34F4-43E6-BB2E-1809B1CC58DC}" presName="nodeText" presStyleLbl="bgAccFollowNode1" presStyleIdx="0" presStyleCnt="3">
        <dgm:presLayoutVars>
          <dgm:bulletEnabled val="1"/>
        </dgm:presLayoutVars>
      </dgm:prSet>
      <dgm:spPr/>
    </dgm:pt>
    <dgm:pt modelId="{CE18CCA6-9206-4DD7-BE09-5291C62117AB}" type="pres">
      <dgm:prSet presAssocID="{C54063C4-24CD-4834-9424-53756AE38C6B}" presName="sibTrans" presStyleCnt="0"/>
      <dgm:spPr/>
    </dgm:pt>
    <dgm:pt modelId="{B75A207A-E561-4A33-8860-3580568F46B8}" type="pres">
      <dgm:prSet presAssocID="{0F6BA1FB-59E5-4F16-A7B4-1533BB1F09E4}" presName="compositeNode" presStyleCnt="0">
        <dgm:presLayoutVars>
          <dgm:bulletEnabled val="1"/>
        </dgm:presLayoutVars>
      </dgm:prSet>
      <dgm:spPr/>
    </dgm:pt>
    <dgm:pt modelId="{02F7283A-0FC3-4AF1-AA94-0270DC0B1C33}" type="pres">
      <dgm:prSet presAssocID="{0F6BA1FB-59E5-4F16-A7B4-1533BB1F09E4}" presName="bgRect" presStyleLbl="bgAccFollowNode1" presStyleIdx="1" presStyleCnt="3"/>
      <dgm:spPr/>
    </dgm:pt>
    <dgm:pt modelId="{C08FC467-91FE-48BD-B243-273925C2B75A}" type="pres">
      <dgm:prSet presAssocID="{7DBF5CB5-29DD-4671-A0F3-981D48571500}" presName="sibTransNodeCircle" presStyleLbl="alignNode1" presStyleIdx="2" presStyleCnt="6">
        <dgm:presLayoutVars>
          <dgm:chMax val="0"/>
          <dgm:bulletEnabled/>
        </dgm:presLayoutVars>
      </dgm:prSet>
      <dgm:spPr/>
    </dgm:pt>
    <dgm:pt modelId="{DE393E47-CBB6-4D77-A342-C9AFD9FC8CB6}" type="pres">
      <dgm:prSet presAssocID="{0F6BA1FB-59E5-4F16-A7B4-1533BB1F09E4}" presName="bottomLine" presStyleLbl="alignNode1" presStyleIdx="3" presStyleCnt="6">
        <dgm:presLayoutVars/>
      </dgm:prSet>
      <dgm:spPr>
        <a:ln>
          <a:solidFill>
            <a:schemeClr val="accent2"/>
          </a:solidFill>
        </a:ln>
      </dgm:spPr>
    </dgm:pt>
    <dgm:pt modelId="{6209B655-7BD8-4C2E-802B-7A837190A817}" type="pres">
      <dgm:prSet presAssocID="{0F6BA1FB-59E5-4F16-A7B4-1533BB1F09E4}" presName="nodeText" presStyleLbl="bgAccFollowNode1" presStyleIdx="1" presStyleCnt="3">
        <dgm:presLayoutVars>
          <dgm:bulletEnabled val="1"/>
        </dgm:presLayoutVars>
      </dgm:prSet>
      <dgm:spPr/>
    </dgm:pt>
    <dgm:pt modelId="{44DA27FB-BF39-4511-84EF-E3EA3F12D2B6}" type="pres">
      <dgm:prSet presAssocID="{7DBF5CB5-29DD-4671-A0F3-981D48571500}" presName="sibTrans" presStyleCnt="0"/>
      <dgm:spPr/>
    </dgm:pt>
    <dgm:pt modelId="{9ED209A7-CD15-4C32-9372-A0384698B942}" type="pres">
      <dgm:prSet presAssocID="{1D096F01-AEA8-401D-8348-98E9A81F3CE0}" presName="compositeNode" presStyleCnt="0">
        <dgm:presLayoutVars>
          <dgm:bulletEnabled val="1"/>
        </dgm:presLayoutVars>
      </dgm:prSet>
      <dgm:spPr/>
    </dgm:pt>
    <dgm:pt modelId="{B5DA272C-701A-4327-802B-15E4D04DF389}" type="pres">
      <dgm:prSet presAssocID="{1D096F01-AEA8-401D-8348-98E9A81F3CE0}" presName="bgRect" presStyleLbl="bgAccFollowNode1" presStyleIdx="2" presStyleCnt="3"/>
      <dgm:spPr/>
    </dgm:pt>
    <dgm:pt modelId="{4104A2F1-FB99-4C42-8067-46B8EEEC9610}" type="pres">
      <dgm:prSet presAssocID="{6088456C-4B73-4948-985C-DD954DEF44EF}" presName="sibTransNodeCircle" presStyleLbl="alignNode1" presStyleIdx="4" presStyleCnt="6">
        <dgm:presLayoutVars>
          <dgm:chMax val="0"/>
          <dgm:bulletEnabled/>
        </dgm:presLayoutVars>
      </dgm:prSet>
      <dgm:spPr/>
    </dgm:pt>
    <dgm:pt modelId="{2EB92C72-3528-4913-AFF6-FF0B4F338399}" type="pres">
      <dgm:prSet presAssocID="{1D096F01-AEA8-401D-8348-98E9A81F3CE0}" presName="bottomLine" presStyleLbl="alignNode1" presStyleIdx="5" presStyleCnt="6">
        <dgm:presLayoutVars/>
      </dgm:prSet>
      <dgm:spPr>
        <a:solidFill>
          <a:schemeClr val="accent4"/>
        </a:solidFill>
        <a:ln>
          <a:solidFill>
            <a:schemeClr val="accent4"/>
          </a:solidFill>
        </a:ln>
      </dgm:spPr>
    </dgm:pt>
    <dgm:pt modelId="{74E21D92-0946-4075-ABB7-F58F125D081F}" type="pres">
      <dgm:prSet presAssocID="{1D096F01-AEA8-401D-8348-98E9A81F3CE0}" presName="nodeText" presStyleLbl="bgAccFollowNode1" presStyleIdx="2" presStyleCnt="3">
        <dgm:presLayoutVars>
          <dgm:bulletEnabled val="1"/>
        </dgm:presLayoutVars>
      </dgm:prSet>
      <dgm:spPr/>
    </dgm:pt>
  </dgm:ptLst>
  <dgm:cxnLst>
    <dgm:cxn modelId="{F47EB913-8831-49CC-ABE6-AB555FA6F993}" type="presOf" srcId="{6088456C-4B73-4948-985C-DD954DEF44EF}" destId="{4104A2F1-FB99-4C42-8067-46B8EEEC9610}" srcOrd="0" destOrd="0" presId="urn:microsoft.com/office/officeart/2016/7/layout/BasicLinearProcessNumbered#1"/>
    <dgm:cxn modelId="{EB7FE821-06C9-4CFA-BBFF-63BF8C7F1444}" type="presOf" srcId="{198ACE8E-34F4-43E6-BB2E-1809B1CC58DC}" destId="{1896CBD6-4A99-4E4A-A270-A70AEFBAAF7E}" srcOrd="0" destOrd="0" presId="urn:microsoft.com/office/officeart/2016/7/layout/BasicLinearProcessNumbered#1"/>
    <dgm:cxn modelId="{A7465026-5EB9-4359-B2CA-62409A490278}" type="presOf" srcId="{0F5B3066-540F-4606-ADEC-65EB1C3E9627}" destId="{869C0C7E-BD0C-4E5F-8D96-6B8EEC39B952}" srcOrd="0" destOrd="0" presId="urn:microsoft.com/office/officeart/2016/7/layout/BasicLinearProcessNumbered#1"/>
    <dgm:cxn modelId="{500C1428-BAD2-4EA1-AAAB-CD4D6F648C0B}" type="presOf" srcId="{0F6BA1FB-59E5-4F16-A7B4-1533BB1F09E4}" destId="{02F7283A-0FC3-4AF1-AA94-0270DC0B1C33}" srcOrd="0" destOrd="0" presId="urn:microsoft.com/office/officeart/2016/7/layout/BasicLinearProcessNumbered#1"/>
    <dgm:cxn modelId="{619E3C68-1E17-487D-ABC8-EB727F4952A3}" type="presOf" srcId="{C54063C4-24CD-4834-9424-53756AE38C6B}" destId="{9C3A7F13-9585-42DF-AD32-B56F82B123C8}" srcOrd="0" destOrd="0" presId="urn:microsoft.com/office/officeart/2016/7/layout/BasicLinearProcessNumbered#1"/>
    <dgm:cxn modelId="{F4BF496B-2EAC-4B21-A290-8C4A35AC4213}" type="presOf" srcId="{7DBF5CB5-29DD-4671-A0F3-981D48571500}" destId="{C08FC467-91FE-48BD-B243-273925C2B75A}" srcOrd="0" destOrd="0" presId="urn:microsoft.com/office/officeart/2016/7/layout/BasicLinearProcessNumbered#1"/>
    <dgm:cxn modelId="{8327A44B-5326-4A8B-9B23-A3D3C09A16F3}" srcId="{0F5B3066-540F-4606-ADEC-65EB1C3E9627}" destId="{198ACE8E-34F4-43E6-BB2E-1809B1CC58DC}" srcOrd="0" destOrd="0" parTransId="{49F555B2-B165-4CB6-8578-DF4BCD791ABF}" sibTransId="{C54063C4-24CD-4834-9424-53756AE38C6B}"/>
    <dgm:cxn modelId="{2E8EE86D-D18A-48C5-817B-661FEDBE5EB5}" type="presOf" srcId="{0F6BA1FB-59E5-4F16-A7B4-1533BB1F09E4}" destId="{6209B655-7BD8-4C2E-802B-7A837190A817}" srcOrd="1" destOrd="0" presId="urn:microsoft.com/office/officeart/2016/7/layout/BasicLinearProcessNumbered#1"/>
    <dgm:cxn modelId="{AA103CB4-BE4E-4C3C-8A8A-83391F2FB47F}" type="presOf" srcId="{1D096F01-AEA8-401D-8348-98E9A81F3CE0}" destId="{B5DA272C-701A-4327-802B-15E4D04DF389}" srcOrd="0" destOrd="0" presId="urn:microsoft.com/office/officeart/2016/7/layout/BasicLinearProcessNumbered#1"/>
    <dgm:cxn modelId="{EC143BBE-149C-4B2B-96B6-7B3C8595B821}" type="presOf" srcId="{1D096F01-AEA8-401D-8348-98E9A81F3CE0}" destId="{74E21D92-0946-4075-ABB7-F58F125D081F}" srcOrd="1" destOrd="0" presId="urn:microsoft.com/office/officeart/2016/7/layout/BasicLinearProcessNumbered#1"/>
    <dgm:cxn modelId="{FD2381C0-DA6F-4859-90D6-313730044E7C}" srcId="{0F5B3066-540F-4606-ADEC-65EB1C3E9627}" destId="{1D096F01-AEA8-401D-8348-98E9A81F3CE0}" srcOrd="2" destOrd="0" parTransId="{AB9DA1CE-0370-48BB-8362-3A4CBF7FFB29}" sibTransId="{6088456C-4B73-4948-985C-DD954DEF44EF}"/>
    <dgm:cxn modelId="{8CB3EED4-728A-4D4F-ACB4-5DD629623D8A}" type="presOf" srcId="{198ACE8E-34F4-43E6-BB2E-1809B1CC58DC}" destId="{1636F17A-F9E0-460B-890B-A46A6E583FD1}" srcOrd="1" destOrd="0" presId="urn:microsoft.com/office/officeart/2016/7/layout/BasicLinearProcessNumbered#1"/>
    <dgm:cxn modelId="{F0FA65E5-FB81-4E7A-9467-65363565F4A0}" srcId="{0F5B3066-540F-4606-ADEC-65EB1C3E9627}" destId="{0F6BA1FB-59E5-4F16-A7B4-1533BB1F09E4}" srcOrd="1" destOrd="0" parTransId="{6A557BB1-C0DD-44CB-8745-CE5481476209}" sibTransId="{7DBF5CB5-29DD-4671-A0F3-981D48571500}"/>
    <dgm:cxn modelId="{6FD83AE8-DB7F-4EFE-8F0A-58735E6AEC64}" type="presParOf" srcId="{869C0C7E-BD0C-4E5F-8D96-6B8EEC39B952}" destId="{A1C50682-E81A-4719-9746-6B052BFB6DD3}" srcOrd="0" destOrd="0" presId="urn:microsoft.com/office/officeart/2016/7/layout/BasicLinearProcessNumbered#1"/>
    <dgm:cxn modelId="{AA17009A-379B-43BE-97BA-12B67036AD90}" type="presParOf" srcId="{A1C50682-E81A-4719-9746-6B052BFB6DD3}" destId="{1896CBD6-4A99-4E4A-A270-A70AEFBAAF7E}" srcOrd="0" destOrd="0" presId="urn:microsoft.com/office/officeart/2016/7/layout/BasicLinearProcessNumbered#1"/>
    <dgm:cxn modelId="{6D85C09F-1D0A-406F-9396-06638BA4FD92}" type="presParOf" srcId="{A1C50682-E81A-4719-9746-6B052BFB6DD3}" destId="{9C3A7F13-9585-42DF-AD32-B56F82B123C8}" srcOrd="1" destOrd="0" presId="urn:microsoft.com/office/officeart/2016/7/layout/BasicLinearProcessNumbered#1"/>
    <dgm:cxn modelId="{794669B6-74B7-439A-8EE2-238314813197}" type="presParOf" srcId="{A1C50682-E81A-4719-9746-6B052BFB6DD3}" destId="{923B2301-552B-45D2-9EF0-53A10AA17FC6}" srcOrd="2" destOrd="0" presId="urn:microsoft.com/office/officeart/2016/7/layout/BasicLinearProcessNumbered#1"/>
    <dgm:cxn modelId="{23ECCBA1-941D-4643-9618-18F560A80DAB}" type="presParOf" srcId="{A1C50682-E81A-4719-9746-6B052BFB6DD3}" destId="{1636F17A-F9E0-460B-890B-A46A6E583FD1}" srcOrd="3" destOrd="0" presId="urn:microsoft.com/office/officeart/2016/7/layout/BasicLinearProcessNumbered#1"/>
    <dgm:cxn modelId="{84426433-1E67-4D55-9D10-3C4CF150BF28}" type="presParOf" srcId="{869C0C7E-BD0C-4E5F-8D96-6B8EEC39B952}" destId="{CE18CCA6-9206-4DD7-BE09-5291C62117AB}" srcOrd="1" destOrd="0" presId="urn:microsoft.com/office/officeart/2016/7/layout/BasicLinearProcessNumbered#1"/>
    <dgm:cxn modelId="{16E156BA-CA11-45E4-B5EA-B4F3067B424F}" type="presParOf" srcId="{869C0C7E-BD0C-4E5F-8D96-6B8EEC39B952}" destId="{B75A207A-E561-4A33-8860-3580568F46B8}" srcOrd="2" destOrd="0" presId="urn:microsoft.com/office/officeart/2016/7/layout/BasicLinearProcessNumbered#1"/>
    <dgm:cxn modelId="{63957AA2-61FB-47C5-9B97-06D23CB5FDF5}" type="presParOf" srcId="{B75A207A-E561-4A33-8860-3580568F46B8}" destId="{02F7283A-0FC3-4AF1-AA94-0270DC0B1C33}" srcOrd="0" destOrd="0" presId="urn:microsoft.com/office/officeart/2016/7/layout/BasicLinearProcessNumbered#1"/>
    <dgm:cxn modelId="{3099F022-A87D-4FA3-8BC3-9575F846BC44}" type="presParOf" srcId="{B75A207A-E561-4A33-8860-3580568F46B8}" destId="{C08FC467-91FE-48BD-B243-273925C2B75A}" srcOrd="1" destOrd="0" presId="urn:microsoft.com/office/officeart/2016/7/layout/BasicLinearProcessNumbered#1"/>
    <dgm:cxn modelId="{A2E37B9F-7D4B-49D4-AF46-9A540F2ACE59}" type="presParOf" srcId="{B75A207A-E561-4A33-8860-3580568F46B8}" destId="{DE393E47-CBB6-4D77-A342-C9AFD9FC8CB6}" srcOrd="2" destOrd="0" presId="urn:microsoft.com/office/officeart/2016/7/layout/BasicLinearProcessNumbered#1"/>
    <dgm:cxn modelId="{3374E4EC-7EA8-47C5-B2E6-92A2F8FDFB7F}" type="presParOf" srcId="{B75A207A-E561-4A33-8860-3580568F46B8}" destId="{6209B655-7BD8-4C2E-802B-7A837190A817}" srcOrd="3" destOrd="0" presId="urn:microsoft.com/office/officeart/2016/7/layout/BasicLinearProcessNumbered#1"/>
    <dgm:cxn modelId="{64EBAD3F-E38B-4135-AAA2-C165246599F7}" type="presParOf" srcId="{869C0C7E-BD0C-4E5F-8D96-6B8EEC39B952}" destId="{44DA27FB-BF39-4511-84EF-E3EA3F12D2B6}" srcOrd="3" destOrd="0" presId="urn:microsoft.com/office/officeart/2016/7/layout/BasicLinearProcessNumbered#1"/>
    <dgm:cxn modelId="{C047657C-4647-4043-950A-E8F7F675767E}" type="presParOf" srcId="{869C0C7E-BD0C-4E5F-8D96-6B8EEC39B952}" destId="{9ED209A7-CD15-4C32-9372-A0384698B942}" srcOrd="4" destOrd="0" presId="urn:microsoft.com/office/officeart/2016/7/layout/BasicLinearProcessNumbered#1"/>
    <dgm:cxn modelId="{0F5F3613-D3F0-4FA7-ACBA-C61DDC0B6FCC}" type="presParOf" srcId="{9ED209A7-CD15-4C32-9372-A0384698B942}" destId="{B5DA272C-701A-4327-802B-15E4D04DF389}" srcOrd="0" destOrd="0" presId="urn:microsoft.com/office/officeart/2016/7/layout/BasicLinearProcessNumbered#1"/>
    <dgm:cxn modelId="{AB7A54D4-8E23-4583-8E98-345042A04591}" type="presParOf" srcId="{9ED209A7-CD15-4C32-9372-A0384698B942}" destId="{4104A2F1-FB99-4C42-8067-46B8EEEC9610}" srcOrd="1" destOrd="0" presId="urn:microsoft.com/office/officeart/2016/7/layout/BasicLinearProcessNumbered#1"/>
    <dgm:cxn modelId="{06C75B26-0F3E-41ED-839F-4D64199F4461}" type="presParOf" srcId="{9ED209A7-CD15-4C32-9372-A0384698B942}" destId="{2EB92C72-3528-4913-AFF6-FF0B4F338399}" srcOrd="2" destOrd="0" presId="urn:microsoft.com/office/officeart/2016/7/layout/BasicLinearProcessNumbered#1"/>
    <dgm:cxn modelId="{AAB9864E-92C0-4EA3-9F0E-6EB52D100EBE}" type="presParOf" srcId="{9ED209A7-CD15-4C32-9372-A0384698B942}" destId="{74E21D92-0946-4075-ABB7-F58F125D081F}" srcOrd="3" destOrd="0" presId="urn:microsoft.com/office/officeart/2016/7/layout/BasicLinearProcessNumbere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6A94D3-526E-4F73-B92D-BA1D4588F3DE}" type="doc">
      <dgm:prSet loTypeId="urn:microsoft.com/office/officeart/2005/8/layout/hierarchy3" loCatId="hierarchy" qsTypeId="urn:microsoft.com/office/officeart/2005/8/quickstyle/simple1" qsCatId="simple" csTypeId="urn:microsoft.com/office/officeart/2005/8/colors/accent3_2" csCatId="accent3" phldr="1"/>
      <dgm:spPr/>
      <dgm:t>
        <a:bodyPr/>
        <a:lstStyle/>
        <a:p>
          <a:endParaRPr lang="en-US"/>
        </a:p>
      </dgm:t>
    </dgm:pt>
    <dgm:pt modelId="{5E0262A8-5C12-4FC0-A4E3-15702AE5A31F}">
      <dgm:prSet/>
      <dgm:spPr/>
      <dgm:t>
        <a:bodyPr/>
        <a:lstStyle/>
        <a:p>
          <a:r>
            <a:rPr lang="en-US">
              <a:latin typeface="Times New Roman" panose="02020603050405020304" pitchFamily="18" charset="0"/>
              <a:cs typeface="Times New Roman" panose="02020603050405020304" pitchFamily="18" charset="0"/>
            </a:rPr>
            <a:t>Application must explain WHY the first named is not serving</a:t>
          </a:r>
        </a:p>
      </dgm:t>
    </dgm:pt>
    <dgm:pt modelId="{D2A3E7C1-B11E-4A6A-B673-78BEF4154487}" type="parTrans" cxnId="{0D5EB59D-E241-4C95-8063-50F7651F3524}">
      <dgm:prSet/>
      <dgm:spPr/>
      <dgm:t>
        <a:bodyPr/>
        <a:lstStyle/>
        <a:p>
          <a:endParaRPr lang="en-US"/>
        </a:p>
      </dgm:t>
    </dgm:pt>
    <dgm:pt modelId="{A4148633-B367-4C11-B5F3-825DEF3A2DAB}" type="sibTrans" cxnId="{0D5EB59D-E241-4C95-8063-50F7651F3524}">
      <dgm:prSet phldrT="01" phldr="0"/>
      <dgm:spPr/>
      <dgm:t>
        <a:bodyPr/>
        <a:lstStyle/>
        <a:p>
          <a:endParaRPr lang="en-US"/>
        </a:p>
      </dgm:t>
    </dgm:pt>
    <dgm:pt modelId="{BDAC5236-D871-4A53-84CD-7447E1D2DB2F}">
      <dgm:prSet/>
      <dgm:spPr/>
      <dgm:t>
        <a:bodyPr/>
        <a:lstStyle/>
        <a:p>
          <a:r>
            <a:rPr lang="en-US">
              <a:latin typeface="Times New Roman" panose="02020603050405020304" pitchFamily="18" charset="0"/>
              <a:cs typeface="Times New Roman" panose="02020603050405020304" pitchFamily="18" charset="0"/>
            </a:rPr>
            <a:t>Is there a Declination to Serve signed by the first named?</a:t>
          </a:r>
        </a:p>
      </dgm:t>
    </dgm:pt>
    <dgm:pt modelId="{BBC1CF84-B579-4EAB-94CC-7ECF90B92FDE}" type="parTrans" cxnId="{24B396B3-3FA1-4567-9857-D70DF85684DB}">
      <dgm:prSet/>
      <dgm:spPr/>
      <dgm:t>
        <a:bodyPr/>
        <a:lstStyle/>
        <a:p>
          <a:endParaRPr lang="en-US"/>
        </a:p>
      </dgm:t>
    </dgm:pt>
    <dgm:pt modelId="{0547DC34-E183-4F1A-88C1-294CCC80469C}" type="sibTrans" cxnId="{24B396B3-3FA1-4567-9857-D70DF85684DB}">
      <dgm:prSet phldrT="02" phldr="0"/>
      <dgm:spPr/>
      <dgm:t>
        <a:bodyPr/>
        <a:lstStyle/>
        <a:p>
          <a:endParaRPr lang="en-US"/>
        </a:p>
      </dgm:t>
    </dgm:pt>
    <dgm:pt modelId="{190983B2-65D5-41FC-AD39-2535627065DF}">
      <dgm:prSet/>
      <dgm:spPr/>
      <dgm:t>
        <a:bodyPr/>
        <a:lstStyle/>
        <a:p>
          <a:r>
            <a:rPr lang="en-US">
              <a:latin typeface="Times New Roman" panose="02020603050405020304" pitchFamily="18" charset="0"/>
              <a:cs typeface="Times New Roman" panose="02020603050405020304" pitchFamily="18" charset="0"/>
            </a:rPr>
            <a:t>If the first named is not qualified, explain</a:t>
          </a:r>
        </a:p>
      </dgm:t>
    </dgm:pt>
    <dgm:pt modelId="{C6C00A64-5CC9-4F70-B540-F6057FCE4D25}" type="parTrans" cxnId="{172B2CEB-45C6-4613-A3E3-9D505E1A0CAF}">
      <dgm:prSet/>
      <dgm:spPr/>
      <dgm:t>
        <a:bodyPr/>
        <a:lstStyle/>
        <a:p>
          <a:endParaRPr lang="en-US"/>
        </a:p>
      </dgm:t>
    </dgm:pt>
    <dgm:pt modelId="{A079F14D-E84F-4920-859F-45ABE84E5601}" type="sibTrans" cxnId="{172B2CEB-45C6-4613-A3E3-9D505E1A0CAF}">
      <dgm:prSet phldrT="03" phldr="0"/>
      <dgm:spPr/>
      <dgm:t>
        <a:bodyPr/>
        <a:lstStyle/>
        <a:p>
          <a:endParaRPr lang="en-US"/>
        </a:p>
      </dgm:t>
    </dgm:pt>
    <dgm:pt modelId="{51383D30-960C-4021-B1F7-1B8EDDD9A66B}">
      <dgm:prSet/>
      <dgm:spPr/>
      <dgm:t>
        <a:bodyPr/>
        <a:lstStyle/>
        <a:p>
          <a:r>
            <a:rPr lang="en-US">
              <a:latin typeface="Times New Roman" panose="02020603050405020304" pitchFamily="18" charset="0"/>
              <a:cs typeface="Times New Roman" panose="02020603050405020304" pitchFamily="18" charset="0"/>
            </a:rPr>
            <a:t>TIP: be mindful of HIPAA when indicating the first name does not have capacity to serve – if you have a HIPAA release, maybe review medical records in camera with the court first</a:t>
          </a:r>
        </a:p>
      </dgm:t>
    </dgm:pt>
    <dgm:pt modelId="{3CA74230-3523-4AF6-8BCF-2854C303B4FF}" type="parTrans" cxnId="{341BBB37-C9AD-4478-A3FE-C9ABB5D198B6}">
      <dgm:prSet/>
      <dgm:spPr/>
      <dgm:t>
        <a:bodyPr/>
        <a:lstStyle/>
        <a:p>
          <a:endParaRPr lang="en-US"/>
        </a:p>
      </dgm:t>
    </dgm:pt>
    <dgm:pt modelId="{FCDB5EC2-28C6-4666-9BD6-B6F34EE2BE1F}" type="sibTrans" cxnId="{341BBB37-C9AD-4478-A3FE-C9ABB5D198B6}">
      <dgm:prSet/>
      <dgm:spPr/>
      <dgm:t>
        <a:bodyPr/>
        <a:lstStyle/>
        <a:p>
          <a:endParaRPr lang="en-US"/>
        </a:p>
      </dgm:t>
    </dgm:pt>
    <dgm:pt modelId="{AA3530CC-7A78-40FB-93B9-762F43FB4DFD}" type="pres">
      <dgm:prSet presAssocID="{996A94D3-526E-4F73-B92D-BA1D4588F3DE}" presName="diagram" presStyleCnt="0">
        <dgm:presLayoutVars>
          <dgm:chPref val="1"/>
          <dgm:dir/>
          <dgm:animOne val="branch"/>
          <dgm:animLvl val="lvl"/>
          <dgm:resizeHandles/>
        </dgm:presLayoutVars>
      </dgm:prSet>
      <dgm:spPr/>
    </dgm:pt>
    <dgm:pt modelId="{4D3D3E8D-6205-4FF0-92A6-6BB3F15A9B85}" type="pres">
      <dgm:prSet presAssocID="{5E0262A8-5C12-4FC0-A4E3-15702AE5A31F}" presName="root" presStyleCnt="0"/>
      <dgm:spPr/>
    </dgm:pt>
    <dgm:pt modelId="{759AFAFE-1120-434E-AD9E-D8C2CDFEF231}" type="pres">
      <dgm:prSet presAssocID="{5E0262A8-5C12-4FC0-A4E3-15702AE5A31F}" presName="rootComposite" presStyleCnt="0"/>
      <dgm:spPr/>
    </dgm:pt>
    <dgm:pt modelId="{259320CD-C6FF-4ADD-B9EE-94328EBEF5D9}" type="pres">
      <dgm:prSet presAssocID="{5E0262A8-5C12-4FC0-A4E3-15702AE5A31F}" presName="rootText" presStyleLbl="node1" presStyleIdx="0" presStyleCnt="3"/>
      <dgm:spPr/>
    </dgm:pt>
    <dgm:pt modelId="{D3ECC4D2-29B5-4A57-85A8-9AFB58DE795F}" type="pres">
      <dgm:prSet presAssocID="{5E0262A8-5C12-4FC0-A4E3-15702AE5A31F}" presName="rootConnector" presStyleLbl="node1" presStyleIdx="0" presStyleCnt="3"/>
      <dgm:spPr/>
    </dgm:pt>
    <dgm:pt modelId="{3634F264-303B-4643-99C4-DA78765AE032}" type="pres">
      <dgm:prSet presAssocID="{5E0262A8-5C12-4FC0-A4E3-15702AE5A31F}" presName="childShape" presStyleCnt="0"/>
      <dgm:spPr/>
    </dgm:pt>
    <dgm:pt modelId="{0E58ACB2-1597-428E-BCFF-DAA846DC6A27}" type="pres">
      <dgm:prSet presAssocID="{BDAC5236-D871-4A53-84CD-7447E1D2DB2F}" presName="root" presStyleCnt="0"/>
      <dgm:spPr/>
    </dgm:pt>
    <dgm:pt modelId="{AD195F5D-C332-4DBC-A873-662B2A9CD84E}" type="pres">
      <dgm:prSet presAssocID="{BDAC5236-D871-4A53-84CD-7447E1D2DB2F}" presName="rootComposite" presStyleCnt="0"/>
      <dgm:spPr/>
    </dgm:pt>
    <dgm:pt modelId="{01345B61-1B69-4532-A512-F45309484547}" type="pres">
      <dgm:prSet presAssocID="{BDAC5236-D871-4A53-84CD-7447E1D2DB2F}" presName="rootText" presStyleLbl="node1" presStyleIdx="1" presStyleCnt="3"/>
      <dgm:spPr/>
    </dgm:pt>
    <dgm:pt modelId="{9CB0C0FF-8E57-432A-80A5-9E66D801F2B0}" type="pres">
      <dgm:prSet presAssocID="{BDAC5236-D871-4A53-84CD-7447E1D2DB2F}" presName="rootConnector" presStyleLbl="node1" presStyleIdx="1" presStyleCnt="3"/>
      <dgm:spPr/>
    </dgm:pt>
    <dgm:pt modelId="{4624AA48-53BB-4D86-BEC8-6692DC4F8FE0}" type="pres">
      <dgm:prSet presAssocID="{BDAC5236-D871-4A53-84CD-7447E1D2DB2F}" presName="childShape" presStyleCnt="0"/>
      <dgm:spPr/>
    </dgm:pt>
    <dgm:pt modelId="{D1B1827F-872F-469F-9249-F4A071DF883C}" type="pres">
      <dgm:prSet presAssocID="{190983B2-65D5-41FC-AD39-2535627065DF}" presName="root" presStyleCnt="0"/>
      <dgm:spPr/>
    </dgm:pt>
    <dgm:pt modelId="{024B2625-1AFC-4784-879F-D0B1F47E0B2B}" type="pres">
      <dgm:prSet presAssocID="{190983B2-65D5-41FC-AD39-2535627065DF}" presName="rootComposite" presStyleCnt="0"/>
      <dgm:spPr/>
    </dgm:pt>
    <dgm:pt modelId="{9608A5A3-84E7-432D-AAF4-0BF32CB55175}" type="pres">
      <dgm:prSet presAssocID="{190983B2-65D5-41FC-AD39-2535627065DF}" presName="rootText" presStyleLbl="node1" presStyleIdx="2" presStyleCnt="3"/>
      <dgm:spPr/>
    </dgm:pt>
    <dgm:pt modelId="{41D81DAA-5586-442A-A33C-F9260D357E4F}" type="pres">
      <dgm:prSet presAssocID="{190983B2-65D5-41FC-AD39-2535627065DF}" presName="rootConnector" presStyleLbl="node1" presStyleIdx="2" presStyleCnt="3"/>
      <dgm:spPr/>
    </dgm:pt>
    <dgm:pt modelId="{F7B4BADB-5862-42A9-8CF6-C553B3D9B875}" type="pres">
      <dgm:prSet presAssocID="{190983B2-65D5-41FC-AD39-2535627065DF}" presName="childShape" presStyleCnt="0"/>
      <dgm:spPr/>
    </dgm:pt>
    <dgm:pt modelId="{5A91B084-233B-4CC2-A116-86521D454FB0}" type="pres">
      <dgm:prSet presAssocID="{3CA74230-3523-4AF6-8BCF-2854C303B4FF}" presName="Name13" presStyleLbl="parChTrans1D2" presStyleIdx="0" presStyleCnt="1"/>
      <dgm:spPr/>
    </dgm:pt>
    <dgm:pt modelId="{FD089F5E-B2A4-4C58-8A51-5DE292C3963E}" type="pres">
      <dgm:prSet presAssocID="{51383D30-960C-4021-B1F7-1B8EDDD9A66B}" presName="childText" presStyleLbl="bgAcc1" presStyleIdx="0" presStyleCnt="1">
        <dgm:presLayoutVars>
          <dgm:bulletEnabled val="1"/>
        </dgm:presLayoutVars>
      </dgm:prSet>
      <dgm:spPr/>
    </dgm:pt>
  </dgm:ptLst>
  <dgm:cxnLst>
    <dgm:cxn modelId="{093A3613-B181-4937-AEF8-1AB6F7CBF55D}" type="presOf" srcId="{5E0262A8-5C12-4FC0-A4E3-15702AE5A31F}" destId="{259320CD-C6FF-4ADD-B9EE-94328EBEF5D9}" srcOrd="0" destOrd="0" presId="urn:microsoft.com/office/officeart/2005/8/layout/hierarchy3"/>
    <dgm:cxn modelId="{0D11F127-C38C-4722-8B9B-2F865D00350C}" type="presOf" srcId="{BDAC5236-D871-4A53-84CD-7447E1D2DB2F}" destId="{01345B61-1B69-4532-A512-F45309484547}" srcOrd="0" destOrd="0" presId="urn:microsoft.com/office/officeart/2005/8/layout/hierarchy3"/>
    <dgm:cxn modelId="{341BBB37-C9AD-4478-A3FE-C9ABB5D198B6}" srcId="{190983B2-65D5-41FC-AD39-2535627065DF}" destId="{51383D30-960C-4021-B1F7-1B8EDDD9A66B}" srcOrd="0" destOrd="0" parTransId="{3CA74230-3523-4AF6-8BCF-2854C303B4FF}" sibTransId="{FCDB5EC2-28C6-4666-9BD6-B6F34EE2BE1F}"/>
    <dgm:cxn modelId="{B31FDC3E-6369-403B-A67C-B916BF3CA678}" type="presOf" srcId="{190983B2-65D5-41FC-AD39-2535627065DF}" destId="{9608A5A3-84E7-432D-AAF4-0BF32CB55175}" srcOrd="0" destOrd="0" presId="urn:microsoft.com/office/officeart/2005/8/layout/hierarchy3"/>
    <dgm:cxn modelId="{44059F46-889D-46B3-AB48-C1D3F28B2446}" type="presOf" srcId="{51383D30-960C-4021-B1F7-1B8EDDD9A66B}" destId="{FD089F5E-B2A4-4C58-8A51-5DE292C3963E}" srcOrd="0" destOrd="0" presId="urn:microsoft.com/office/officeart/2005/8/layout/hierarchy3"/>
    <dgm:cxn modelId="{AD6F2049-57BC-4923-82F9-600E481D57BD}" type="presOf" srcId="{5E0262A8-5C12-4FC0-A4E3-15702AE5A31F}" destId="{D3ECC4D2-29B5-4A57-85A8-9AFB58DE795F}" srcOrd="1" destOrd="0" presId="urn:microsoft.com/office/officeart/2005/8/layout/hierarchy3"/>
    <dgm:cxn modelId="{C7E31D6C-665C-4D71-9D57-F1DD9995FC09}" type="presOf" srcId="{996A94D3-526E-4F73-B92D-BA1D4588F3DE}" destId="{AA3530CC-7A78-40FB-93B9-762F43FB4DFD}" srcOrd="0" destOrd="0" presId="urn:microsoft.com/office/officeart/2005/8/layout/hierarchy3"/>
    <dgm:cxn modelId="{93D52690-A43C-4782-B3AA-14D1690D498A}" type="presOf" srcId="{3CA74230-3523-4AF6-8BCF-2854C303B4FF}" destId="{5A91B084-233B-4CC2-A116-86521D454FB0}" srcOrd="0" destOrd="0" presId="urn:microsoft.com/office/officeart/2005/8/layout/hierarchy3"/>
    <dgm:cxn modelId="{0D5EB59D-E241-4C95-8063-50F7651F3524}" srcId="{996A94D3-526E-4F73-B92D-BA1D4588F3DE}" destId="{5E0262A8-5C12-4FC0-A4E3-15702AE5A31F}" srcOrd="0" destOrd="0" parTransId="{D2A3E7C1-B11E-4A6A-B673-78BEF4154487}" sibTransId="{A4148633-B367-4C11-B5F3-825DEF3A2DAB}"/>
    <dgm:cxn modelId="{24B396B3-3FA1-4567-9857-D70DF85684DB}" srcId="{996A94D3-526E-4F73-B92D-BA1D4588F3DE}" destId="{BDAC5236-D871-4A53-84CD-7447E1D2DB2F}" srcOrd="1" destOrd="0" parTransId="{BBC1CF84-B579-4EAB-94CC-7ECF90B92FDE}" sibTransId="{0547DC34-E183-4F1A-88C1-294CCC80469C}"/>
    <dgm:cxn modelId="{C2E746B4-7C69-4FA2-97A7-F49718F4CA73}" type="presOf" srcId="{BDAC5236-D871-4A53-84CD-7447E1D2DB2F}" destId="{9CB0C0FF-8E57-432A-80A5-9E66D801F2B0}" srcOrd="1" destOrd="0" presId="urn:microsoft.com/office/officeart/2005/8/layout/hierarchy3"/>
    <dgm:cxn modelId="{59B53AC0-08DC-43E0-969C-B47AD4550B5D}" type="presOf" srcId="{190983B2-65D5-41FC-AD39-2535627065DF}" destId="{41D81DAA-5586-442A-A33C-F9260D357E4F}" srcOrd="1" destOrd="0" presId="urn:microsoft.com/office/officeart/2005/8/layout/hierarchy3"/>
    <dgm:cxn modelId="{172B2CEB-45C6-4613-A3E3-9D505E1A0CAF}" srcId="{996A94D3-526E-4F73-B92D-BA1D4588F3DE}" destId="{190983B2-65D5-41FC-AD39-2535627065DF}" srcOrd="2" destOrd="0" parTransId="{C6C00A64-5CC9-4F70-B540-F6057FCE4D25}" sibTransId="{A079F14D-E84F-4920-859F-45ABE84E5601}"/>
    <dgm:cxn modelId="{A998A4D8-A285-43C4-9EF9-CA956B1C0EA6}" type="presParOf" srcId="{AA3530CC-7A78-40FB-93B9-762F43FB4DFD}" destId="{4D3D3E8D-6205-4FF0-92A6-6BB3F15A9B85}" srcOrd="0" destOrd="0" presId="urn:microsoft.com/office/officeart/2005/8/layout/hierarchy3"/>
    <dgm:cxn modelId="{61CDE9B3-0A62-4864-8E7D-B4A097F678FC}" type="presParOf" srcId="{4D3D3E8D-6205-4FF0-92A6-6BB3F15A9B85}" destId="{759AFAFE-1120-434E-AD9E-D8C2CDFEF231}" srcOrd="0" destOrd="0" presId="urn:microsoft.com/office/officeart/2005/8/layout/hierarchy3"/>
    <dgm:cxn modelId="{6B1D268F-444A-4DB3-A591-46A85BFB123F}" type="presParOf" srcId="{759AFAFE-1120-434E-AD9E-D8C2CDFEF231}" destId="{259320CD-C6FF-4ADD-B9EE-94328EBEF5D9}" srcOrd="0" destOrd="0" presId="urn:microsoft.com/office/officeart/2005/8/layout/hierarchy3"/>
    <dgm:cxn modelId="{5341FE66-FF95-48E3-BEF0-1A5B931E185F}" type="presParOf" srcId="{759AFAFE-1120-434E-AD9E-D8C2CDFEF231}" destId="{D3ECC4D2-29B5-4A57-85A8-9AFB58DE795F}" srcOrd="1" destOrd="0" presId="urn:microsoft.com/office/officeart/2005/8/layout/hierarchy3"/>
    <dgm:cxn modelId="{7B3764FE-4EE9-409E-BB43-8AEF643E5AEC}" type="presParOf" srcId="{4D3D3E8D-6205-4FF0-92A6-6BB3F15A9B85}" destId="{3634F264-303B-4643-99C4-DA78765AE032}" srcOrd="1" destOrd="0" presId="urn:microsoft.com/office/officeart/2005/8/layout/hierarchy3"/>
    <dgm:cxn modelId="{57133C8D-0A44-45E0-B637-7EC5F20DC320}" type="presParOf" srcId="{AA3530CC-7A78-40FB-93B9-762F43FB4DFD}" destId="{0E58ACB2-1597-428E-BCFF-DAA846DC6A27}" srcOrd="1" destOrd="0" presId="urn:microsoft.com/office/officeart/2005/8/layout/hierarchy3"/>
    <dgm:cxn modelId="{174F6AC3-4DAE-4B46-A161-0D6513FD1CA3}" type="presParOf" srcId="{0E58ACB2-1597-428E-BCFF-DAA846DC6A27}" destId="{AD195F5D-C332-4DBC-A873-662B2A9CD84E}" srcOrd="0" destOrd="0" presId="urn:microsoft.com/office/officeart/2005/8/layout/hierarchy3"/>
    <dgm:cxn modelId="{E1D1553C-5528-4C97-964C-20FB73EBC9F5}" type="presParOf" srcId="{AD195F5D-C332-4DBC-A873-662B2A9CD84E}" destId="{01345B61-1B69-4532-A512-F45309484547}" srcOrd="0" destOrd="0" presId="urn:microsoft.com/office/officeart/2005/8/layout/hierarchy3"/>
    <dgm:cxn modelId="{68501296-A633-4317-944A-70D215A8D1CD}" type="presParOf" srcId="{AD195F5D-C332-4DBC-A873-662B2A9CD84E}" destId="{9CB0C0FF-8E57-432A-80A5-9E66D801F2B0}" srcOrd="1" destOrd="0" presId="urn:microsoft.com/office/officeart/2005/8/layout/hierarchy3"/>
    <dgm:cxn modelId="{DEDF9147-6851-4B05-A400-9096C4D1D897}" type="presParOf" srcId="{0E58ACB2-1597-428E-BCFF-DAA846DC6A27}" destId="{4624AA48-53BB-4D86-BEC8-6692DC4F8FE0}" srcOrd="1" destOrd="0" presId="urn:microsoft.com/office/officeart/2005/8/layout/hierarchy3"/>
    <dgm:cxn modelId="{6C8FCB26-6307-46EA-A662-DCA5362C7911}" type="presParOf" srcId="{AA3530CC-7A78-40FB-93B9-762F43FB4DFD}" destId="{D1B1827F-872F-469F-9249-F4A071DF883C}" srcOrd="2" destOrd="0" presId="urn:microsoft.com/office/officeart/2005/8/layout/hierarchy3"/>
    <dgm:cxn modelId="{3781D124-4F5C-4434-8627-742BD1421889}" type="presParOf" srcId="{D1B1827F-872F-469F-9249-F4A071DF883C}" destId="{024B2625-1AFC-4784-879F-D0B1F47E0B2B}" srcOrd="0" destOrd="0" presId="urn:microsoft.com/office/officeart/2005/8/layout/hierarchy3"/>
    <dgm:cxn modelId="{4237DA56-00CC-4935-80ED-672F976D11FD}" type="presParOf" srcId="{024B2625-1AFC-4784-879F-D0B1F47E0B2B}" destId="{9608A5A3-84E7-432D-AAF4-0BF32CB55175}" srcOrd="0" destOrd="0" presId="urn:microsoft.com/office/officeart/2005/8/layout/hierarchy3"/>
    <dgm:cxn modelId="{42FE7563-0A16-4A77-A3DF-4339FE8C722E}" type="presParOf" srcId="{024B2625-1AFC-4784-879F-D0B1F47E0B2B}" destId="{41D81DAA-5586-442A-A33C-F9260D357E4F}" srcOrd="1" destOrd="0" presId="urn:microsoft.com/office/officeart/2005/8/layout/hierarchy3"/>
    <dgm:cxn modelId="{216A05C9-2870-4162-9171-9642E1A46A5D}" type="presParOf" srcId="{D1B1827F-872F-469F-9249-F4A071DF883C}" destId="{F7B4BADB-5862-42A9-8CF6-C553B3D9B875}" srcOrd="1" destOrd="0" presId="urn:microsoft.com/office/officeart/2005/8/layout/hierarchy3"/>
    <dgm:cxn modelId="{436BD976-8835-4F3D-87CC-74985EC3442F}" type="presParOf" srcId="{F7B4BADB-5862-42A9-8CF6-C553B3D9B875}" destId="{5A91B084-233B-4CC2-A116-86521D454FB0}" srcOrd="0" destOrd="0" presId="urn:microsoft.com/office/officeart/2005/8/layout/hierarchy3"/>
    <dgm:cxn modelId="{DDA555DE-3C98-4BEF-B96B-45FA5F79F702}" type="presParOf" srcId="{F7B4BADB-5862-42A9-8CF6-C553B3D9B875}" destId="{FD089F5E-B2A4-4C58-8A51-5DE292C3963E}"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DC7705-40CE-4992-A951-2E996BDD2DD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0B1C863-FE00-4012-9BED-0C3FDEE5454B}">
      <dgm:prSet/>
      <dgm:spPr/>
      <dgm:t>
        <a:bodyPr/>
        <a:lstStyle/>
        <a:p>
          <a:r>
            <a:rPr lang="en-US" b="0" i="0">
              <a:latin typeface="Times New Roman" panose="02020603050405020304" pitchFamily="18" charset="0"/>
              <a:cs typeface="Times New Roman" panose="02020603050405020304" pitchFamily="18" charset="0"/>
            </a:rPr>
            <a:t>Decedent died intestate (without a Will)</a:t>
          </a:r>
          <a:endParaRPr lang="en-US">
            <a:latin typeface="Times New Roman" panose="02020603050405020304" pitchFamily="18" charset="0"/>
            <a:cs typeface="Times New Roman" panose="02020603050405020304" pitchFamily="18" charset="0"/>
          </a:endParaRPr>
        </a:p>
      </dgm:t>
    </dgm:pt>
    <dgm:pt modelId="{54F7D9B0-115F-44DF-8D49-90305AB178D1}" type="parTrans" cxnId="{127A2051-17F4-49CB-8642-F55DF84E8CFB}">
      <dgm:prSet/>
      <dgm:spPr/>
      <dgm:t>
        <a:bodyPr/>
        <a:lstStyle/>
        <a:p>
          <a:endParaRPr lang="en-US"/>
        </a:p>
      </dgm:t>
    </dgm:pt>
    <dgm:pt modelId="{B9085E29-78B0-4E8B-BBDC-AA43F0BF7F77}" type="sibTrans" cxnId="{127A2051-17F4-49CB-8642-F55DF84E8CFB}">
      <dgm:prSet/>
      <dgm:spPr/>
      <dgm:t>
        <a:bodyPr/>
        <a:lstStyle/>
        <a:p>
          <a:endParaRPr lang="en-US"/>
        </a:p>
      </dgm:t>
    </dgm:pt>
    <dgm:pt modelId="{CA690BC1-5E83-4146-A29B-662AA3AF55C4}">
      <dgm:prSet/>
      <dgm:spPr/>
      <dgm:t>
        <a:bodyPr/>
        <a:lstStyle/>
        <a:p>
          <a:r>
            <a:rPr lang="en-US" b="0" i="0">
              <a:latin typeface="Times New Roman" panose="02020603050405020304" pitchFamily="18" charset="0"/>
              <a:cs typeface="Times New Roman" panose="02020603050405020304" pitchFamily="18" charset="0"/>
            </a:rPr>
            <a:t>Partial intestacy</a:t>
          </a:r>
          <a:endParaRPr lang="en-US">
            <a:latin typeface="Times New Roman" panose="02020603050405020304" pitchFamily="18" charset="0"/>
            <a:cs typeface="Times New Roman" panose="02020603050405020304" pitchFamily="18" charset="0"/>
          </a:endParaRPr>
        </a:p>
      </dgm:t>
    </dgm:pt>
    <dgm:pt modelId="{79073EBE-ED2F-463D-95D2-6E31B291ADA8}" type="parTrans" cxnId="{30313AC4-F2FD-451D-9E6A-8AC1C454803E}">
      <dgm:prSet/>
      <dgm:spPr/>
      <dgm:t>
        <a:bodyPr/>
        <a:lstStyle/>
        <a:p>
          <a:endParaRPr lang="en-US"/>
        </a:p>
      </dgm:t>
    </dgm:pt>
    <dgm:pt modelId="{FD0913D1-0B98-489C-92BE-39763E17BD3D}" type="sibTrans" cxnId="{30313AC4-F2FD-451D-9E6A-8AC1C454803E}">
      <dgm:prSet/>
      <dgm:spPr/>
      <dgm:t>
        <a:bodyPr/>
        <a:lstStyle/>
        <a:p>
          <a:endParaRPr lang="en-US"/>
        </a:p>
      </dgm:t>
    </dgm:pt>
    <dgm:pt modelId="{74FD6CBD-A6A1-4789-947C-ADF052741ED4}">
      <dgm:prSet/>
      <dgm:spPr/>
      <dgm:t>
        <a:bodyPr/>
        <a:lstStyle/>
        <a:p>
          <a:r>
            <a:rPr lang="en-US" b="0" i="0">
              <a:latin typeface="Times New Roman" panose="02020603050405020304" pitchFamily="18" charset="0"/>
              <a:cs typeface="Times New Roman" panose="02020603050405020304" pitchFamily="18" charset="0"/>
            </a:rPr>
            <a:t>Invalid Will</a:t>
          </a:r>
          <a:endParaRPr lang="en-US">
            <a:latin typeface="Times New Roman" panose="02020603050405020304" pitchFamily="18" charset="0"/>
            <a:cs typeface="Times New Roman" panose="02020603050405020304" pitchFamily="18" charset="0"/>
          </a:endParaRPr>
        </a:p>
      </dgm:t>
    </dgm:pt>
    <dgm:pt modelId="{5999C566-3C9C-4133-8607-8CEBBC5D0AA9}" type="parTrans" cxnId="{3252AE16-2788-4F90-981D-FCB44CFBCD4A}">
      <dgm:prSet/>
      <dgm:spPr/>
      <dgm:t>
        <a:bodyPr/>
        <a:lstStyle/>
        <a:p>
          <a:endParaRPr lang="en-US"/>
        </a:p>
      </dgm:t>
    </dgm:pt>
    <dgm:pt modelId="{BA89C87C-3D76-4929-A5FA-8F722EEF4E1D}" type="sibTrans" cxnId="{3252AE16-2788-4F90-981D-FCB44CFBCD4A}">
      <dgm:prSet/>
      <dgm:spPr/>
      <dgm:t>
        <a:bodyPr/>
        <a:lstStyle/>
        <a:p>
          <a:endParaRPr lang="en-US"/>
        </a:p>
      </dgm:t>
    </dgm:pt>
    <dgm:pt modelId="{0BDA257B-E531-4905-98F5-90DECE2EF817}" type="pres">
      <dgm:prSet presAssocID="{07DC7705-40CE-4992-A951-2E996BDD2DD5}" presName="linear" presStyleCnt="0">
        <dgm:presLayoutVars>
          <dgm:animLvl val="lvl"/>
          <dgm:resizeHandles val="exact"/>
        </dgm:presLayoutVars>
      </dgm:prSet>
      <dgm:spPr/>
    </dgm:pt>
    <dgm:pt modelId="{C540CA40-D587-4507-B8AB-33C9EEE4A96C}" type="pres">
      <dgm:prSet presAssocID="{40B1C863-FE00-4012-9BED-0C3FDEE5454B}" presName="parentText" presStyleLbl="node1" presStyleIdx="0" presStyleCnt="3" custLinFactNeighborY="-40210">
        <dgm:presLayoutVars>
          <dgm:chMax val="0"/>
          <dgm:bulletEnabled val="1"/>
        </dgm:presLayoutVars>
      </dgm:prSet>
      <dgm:spPr/>
    </dgm:pt>
    <dgm:pt modelId="{BF901971-0D06-4D56-9237-15A49009F22A}" type="pres">
      <dgm:prSet presAssocID="{B9085E29-78B0-4E8B-BBDC-AA43F0BF7F77}" presName="spacer" presStyleCnt="0"/>
      <dgm:spPr/>
    </dgm:pt>
    <dgm:pt modelId="{EB454F65-039B-4BB1-8146-66F50A9BCD6D}" type="pres">
      <dgm:prSet presAssocID="{CA690BC1-5E83-4146-A29B-662AA3AF55C4}" presName="parentText" presStyleLbl="node1" presStyleIdx="1" presStyleCnt="3" custLinFactNeighborX="-7063" custLinFactNeighborY="7855">
        <dgm:presLayoutVars>
          <dgm:chMax val="0"/>
          <dgm:bulletEnabled val="1"/>
        </dgm:presLayoutVars>
      </dgm:prSet>
      <dgm:spPr/>
    </dgm:pt>
    <dgm:pt modelId="{F3126446-2BA8-4E69-A59A-C37F04AFB04C}" type="pres">
      <dgm:prSet presAssocID="{FD0913D1-0B98-489C-92BE-39763E17BD3D}" presName="spacer" presStyleCnt="0"/>
      <dgm:spPr/>
    </dgm:pt>
    <dgm:pt modelId="{723AD1CE-AC28-4519-B0D9-274DB9F5419D}" type="pres">
      <dgm:prSet presAssocID="{74FD6CBD-A6A1-4789-947C-ADF052741ED4}" presName="parentText" presStyleLbl="node1" presStyleIdx="2" presStyleCnt="3">
        <dgm:presLayoutVars>
          <dgm:chMax val="0"/>
          <dgm:bulletEnabled val="1"/>
        </dgm:presLayoutVars>
      </dgm:prSet>
      <dgm:spPr/>
    </dgm:pt>
  </dgm:ptLst>
  <dgm:cxnLst>
    <dgm:cxn modelId="{3252AE16-2788-4F90-981D-FCB44CFBCD4A}" srcId="{07DC7705-40CE-4992-A951-2E996BDD2DD5}" destId="{74FD6CBD-A6A1-4789-947C-ADF052741ED4}" srcOrd="2" destOrd="0" parTransId="{5999C566-3C9C-4133-8607-8CEBBC5D0AA9}" sibTransId="{BA89C87C-3D76-4929-A5FA-8F722EEF4E1D}"/>
    <dgm:cxn modelId="{3E0FEE29-29F9-4E1B-85B8-34FECEC09073}" type="presOf" srcId="{74FD6CBD-A6A1-4789-947C-ADF052741ED4}" destId="{723AD1CE-AC28-4519-B0D9-274DB9F5419D}" srcOrd="0" destOrd="0" presId="urn:microsoft.com/office/officeart/2005/8/layout/vList2"/>
    <dgm:cxn modelId="{116BD933-C580-4361-A823-28A348E0042A}" type="presOf" srcId="{07DC7705-40CE-4992-A951-2E996BDD2DD5}" destId="{0BDA257B-E531-4905-98F5-90DECE2EF817}" srcOrd="0" destOrd="0" presId="urn:microsoft.com/office/officeart/2005/8/layout/vList2"/>
    <dgm:cxn modelId="{127A2051-17F4-49CB-8642-F55DF84E8CFB}" srcId="{07DC7705-40CE-4992-A951-2E996BDD2DD5}" destId="{40B1C863-FE00-4012-9BED-0C3FDEE5454B}" srcOrd="0" destOrd="0" parTransId="{54F7D9B0-115F-44DF-8D49-90305AB178D1}" sibTransId="{B9085E29-78B0-4E8B-BBDC-AA43F0BF7F77}"/>
    <dgm:cxn modelId="{C5FDD3AF-60F3-4C6B-9B6E-26F29E342CAE}" type="presOf" srcId="{CA690BC1-5E83-4146-A29B-662AA3AF55C4}" destId="{EB454F65-039B-4BB1-8146-66F50A9BCD6D}" srcOrd="0" destOrd="0" presId="urn:microsoft.com/office/officeart/2005/8/layout/vList2"/>
    <dgm:cxn modelId="{30313AC4-F2FD-451D-9E6A-8AC1C454803E}" srcId="{07DC7705-40CE-4992-A951-2E996BDD2DD5}" destId="{CA690BC1-5E83-4146-A29B-662AA3AF55C4}" srcOrd="1" destOrd="0" parTransId="{79073EBE-ED2F-463D-95D2-6E31B291ADA8}" sibTransId="{FD0913D1-0B98-489C-92BE-39763E17BD3D}"/>
    <dgm:cxn modelId="{E7FB26E8-616E-4F55-8C88-1C4BAC39B540}" type="presOf" srcId="{40B1C863-FE00-4012-9BED-0C3FDEE5454B}" destId="{C540CA40-D587-4507-B8AB-33C9EEE4A96C}" srcOrd="0" destOrd="0" presId="urn:microsoft.com/office/officeart/2005/8/layout/vList2"/>
    <dgm:cxn modelId="{934B2E13-E059-4DC3-9D2F-3668C074FD86}" type="presParOf" srcId="{0BDA257B-E531-4905-98F5-90DECE2EF817}" destId="{C540CA40-D587-4507-B8AB-33C9EEE4A96C}" srcOrd="0" destOrd="0" presId="urn:microsoft.com/office/officeart/2005/8/layout/vList2"/>
    <dgm:cxn modelId="{F94E071E-F147-461F-B68A-15F9BF8CA8F7}" type="presParOf" srcId="{0BDA257B-E531-4905-98F5-90DECE2EF817}" destId="{BF901971-0D06-4D56-9237-15A49009F22A}" srcOrd="1" destOrd="0" presId="urn:microsoft.com/office/officeart/2005/8/layout/vList2"/>
    <dgm:cxn modelId="{56DFF79B-E2FD-4646-901A-454C481054DF}" type="presParOf" srcId="{0BDA257B-E531-4905-98F5-90DECE2EF817}" destId="{EB454F65-039B-4BB1-8146-66F50A9BCD6D}" srcOrd="2" destOrd="0" presId="urn:microsoft.com/office/officeart/2005/8/layout/vList2"/>
    <dgm:cxn modelId="{3FD4D249-700D-4452-BD77-66CF45DF94E0}" type="presParOf" srcId="{0BDA257B-E531-4905-98F5-90DECE2EF817}" destId="{F3126446-2BA8-4E69-A59A-C37F04AFB04C}" srcOrd="3" destOrd="0" presId="urn:microsoft.com/office/officeart/2005/8/layout/vList2"/>
    <dgm:cxn modelId="{EE586C9F-1C3D-4EB1-902A-0BCB1E907F80}" type="presParOf" srcId="{0BDA257B-E531-4905-98F5-90DECE2EF817}" destId="{723AD1CE-AC28-4519-B0D9-274DB9F5419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BD5822-C7B4-45CC-BE90-A8728BE32A22}"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US"/>
        </a:p>
      </dgm:t>
    </dgm:pt>
    <dgm:pt modelId="{1868E892-3C5D-45B3-9B54-B7CFE5C034D8}">
      <dgm:prSet/>
      <dgm:spPr/>
      <dgm:t>
        <a:bodyPr/>
        <a:lstStyle/>
        <a:p>
          <a:r>
            <a:rPr lang="en-US" b="1">
              <a:latin typeface="Times New Roman" panose="02020603050405020304" pitchFamily="18" charset="0"/>
              <a:cs typeface="Times New Roman" panose="02020603050405020304" pitchFamily="18" charset="0"/>
            </a:rPr>
            <a:t>Decedent’s</a:t>
          </a:r>
          <a:endParaRPr lang="en-US">
            <a:latin typeface="Times New Roman" panose="02020603050405020304" pitchFamily="18" charset="0"/>
            <a:cs typeface="Times New Roman" panose="02020603050405020304" pitchFamily="18" charset="0"/>
          </a:endParaRPr>
        </a:p>
      </dgm:t>
    </dgm:pt>
    <dgm:pt modelId="{41459390-4CCE-4F35-8089-D629DD6F28DD}" type="parTrans" cxnId="{2A683EEC-DD03-40D6-8F47-12D758816087}">
      <dgm:prSet/>
      <dgm:spPr/>
      <dgm:t>
        <a:bodyPr/>
        <a:lstStyle/>
        <a:p>
          <a:endParaRPr lang="en-US"/>
        </a:p>
      </dgm:t>
    </dgm:pt>
    <dgm:pt modelId="{8390E455-BD59-4788-9364-1000572FF51D}" type="sibTrans" cxnId="{2A683EEC-DD03-40D6-8F47-12D758816087}">
      <dgm:prSet/>
      <dgm:spPr/>
      <dgm:t>
        <a:bodyPr/>
        <a:lstStyle/>
        <a:p>
          <a:endParaRPr lang="en-US"/>
        </a:p>
      </dgm:t>
    </dgm:pt>
    <dgm:pt modelId="{965E178B-5E40-4D75-B8C8-BF3FDB9265D8}">
      <dgm:prSet/>
      <dgm:spPr/>
      <dgm:t>
        <a:bodyPr/>
        <a:lstStyle/>
        <a:p>
          <a:r>
            <a:rPr lang="en-US">
              <a:latin typeface="Times New Roman" panose="02020603050405020304" pitchFamily="18" charset="0"/>
              <a:cs typeface="Times New Roman" panose="02020603050405020304" pitchFamily="18" charset="0"/>
            </a:rPr>
            <a:t>Name</a:t>
          </a:r>
        </a:p>
      </dgm:t>
    </dgm:pt>
    <dgm:pt modelId="{6DCE3C29-C635-4497-88CB-9AD8347B894C}" type="parTrans" cxnId="{31E31010-4DDF-489C-9EDD-7AC11208127B}">
      <dgm:prSet/>
      <dgm:spPr/>
      <dgm:t>
        <a:bodyPr/>
        <a:lstStyle/>
        <a:p>
          <a:endParaRPr lang="en-US"/>
        </a:p>
      </dgm:t>
    </dgm:pt>
    <dgm:pt modelId="{FE07C933-9282-44E3-8619-4CF9637FACD3}" type="sibTrans" cxnId="{31E31010-4DDF-489C-9EDD-7AC11208127B}">
      <dgm:prSet/>
      <dgm:spPr/>
      <dgm:t>
        <a:bodyPr/>
        <a:lstStyle/>
        <a:p>
          <a:endParaRPr lang="en-US"/>
        </a:p>
      </dgm:t>
    </dgm:pt>
    <dgm:pt modelId="{0A666DDE-13FB-48CF-8A05-440D2D663C08}">
      <dgm:prSet/>
      <dgm:spPr/>
      <dgm:t>
        <a:bodyPr/>
        <a:lstStyle/>
        <a:p>
          <a:r>
            <a:rPr lang="en-US">
              <a:latin typeface="Times New Roman" panose="02020603050405020304" pitchFamily="18" charset="0"/>
              <a:cs typeface="Times New Roman" panose="02020603050405020304" pitchFamily="18" charset="0"/>
            </a:rPr>
            <a:t>Date and Place of Death</a:t>
          </a:r>
        </a:p>
      </dgm:t>
    </dgm:pt>
    <dgm:pt modelId="{0BB074BD-D687-4D1B-B437-D9DD5F38F5BD}" type="parTrans" cxnId="{4939AFBF-2FC8-4D23-BDF5-DB8E2A2DEDBA}">
      <dgm:prSet/>
      <dgm:spPr/>
      <dgm:t>
        <a:bodyPr/>
        <a:lstStyle/>
        <a:p>
          <a:endParaRPr lang="en-US"/>
        </a:p>
      </dgm:t>
    </dgm:pt>
    <dgm:pt modelId="{8D84F49F-E005-418A-8087-A6C69914A8FE}" type="sibTrans" cxnId="{4939AFBF-2FC8-4D23-BDF5-DB8E2A2DEDBA}">
      <dgm:prSet/>
      <dgm:spPr/>
      <dgm:t>
        <a:bodyPr/>
        <a:lstStyle/>
        <a:p>
          <a:endParaRPr lang="en-US"/>
        </a:p>
      </dgm:t>
    </dgm:pt>
    <dgm:pt modelId="{B19AEF5B-698E-46D9-B19D-4F5F8C657A6D}">
      <dgm:prSet/>
      <dgm:spPr/>
      <dgm:t>
        <a:bodyPr/>
        <a:lstStyle/>
        <a:p>
          <a:r>
            <a:rPr lang="en-US">
              <a:latin typeface="Times New Roman" panose="02020603050405020304" pitchFamily="18" charset="0"/>
              <a:cs typeface="Times New Roman" panose="02020603050405020304" pitchFamily="18" charset="0"/>
            </a:rPr>
            <a:t>Last 3 digits of Social Security and Driver’s License </a:t>
          </a:r>
        </a:p>
      </dgm:t>
    </dgm:pt>
    <dgm:pt modelId="{06C9E85B-6412-40CC-BB0D-CEECDE7EBD35}" type="parTrans" cxnId="{51F162AF-E707-4C4D-924C-9A5A8FF49C18}">
      <dgm:prSet/>
      <dgm:spPr/>
      <dgm:t>
        <a:bodyPr/>
        <a:lstStyle/>
        <a:p>
          <a:endParaRPr lang="en-US"/>
        </a:p>
      </dgm:t>
    </dgm:pt>
    <dgm:pt modelId="{EA4FEF82-030B-404E-88AB-DC26C6DE86AC}" type="sibTrans" cxnId="{51F162AF-E707-4C4D-924C-9A5A8FF49C18}">
      <dgm:prSet/>
      <dgm:spPr/>
      <dgm:t>
        <a:bodyPr/>
        <a:lstStyle/>
        <a:p>
          <a:endParaRPr lang="en-US"/>
        </a:p>
      </dgm:t>
    </dgm:pt>
    <dgm:pt modelId="{6F2A34C3-4615-43E9-B2F6-22216976081E}">
      <dgm:prSet/>
      <dgm:spPr/>
      <dgm:t>
        <a:bodyPr/>
        <a:lstStyle/>
        <a:p>
          <a:r>
            <a:rPr lang="en-US" b="1">
              <a:latin typeface="Times New Roman" panose="02020603050405020304" pitchFamily="18" charset="0"/>
              <a:cs typeface="Times New Roman" panose="02020603050405020304" pitchFamily="18" charset="0"/>
            </a:rPr>
            <a:t>Applicant’s</a:t>
          </a:r>
          <a:endParaRPr lang="en-US">
            <a:latin typeface="Times New Roman" panose="02020603050405020304" pitchFamily="18" charset="0"/>
            <a:cs typeface="Times New Roman" panose="02020603050405020304" pitchFamily="18" charset="0"/>
          </a:endParaRPr>
        </a:p>
      </dgm:t>
    </dgm:pt>
    <dgm:pt modelId="{523351AD-EAB2-4EF1-B9B1-C8B6E53E9D86}" type="parTrans" cxnId="{1B380AD1-7FAF-46AF-8EC5-A3DF4BF7A958}">
      <dgm:prSet/>
      <dgm:spPr/>
      <dgm:t>
        <a:bodyPr/>
        <a:lstStyle/>
        <a:p>
          <a:endParaRPr lang="en-US"/>
        </a:p>
      </dgm:t>
    </dgm:pt>
    <dgm:pt modelId="{C777CE08-2E41-4A14-94F7-0E0F9E64A076}" type="sibTrans" cxnId="{1B380AD1-7FAF-46AF-8EC5-A3DF4BF7A958}">
      <dgm:prSet/>
      <dgm:spPr/>
      <dgm:t>
        <a:bodyPr/>
        <a:lstStyle/>
        <a:p>
          <a:endParaRPr lang="en-US"/>
        </a:p>
      </dgm:t>
    </dgm:pt>
    <dgm:pt modelId="{3A1E5835-F4CF-4301-979C-670AAB5D2767}">
      <dgm:prSet/>
      <dgm:spPr/>
      <dgm:t>
        <a:bodyPr/>
        <a:lstStyle/>
        <a:p>
          <a:r>
            <a:rPr lang="en-US">
              <a:latin typeface="Times New Roman" panose="02020603050405020304" pitchFamily="18" charset="0"/>
              <a:cs typeface="Times New Roman" panose="02020603050405020304" pitchFamily="18" charset="0"/>
            </a:rPr>
            <a:t>Name</a:t>
          </a:r>
        </a:p>
      </dgm:t>
    </dgm:pt>
    <dgm:pt modelId="{CF525BC1-E041-4356-BA86-0D0A9C900AC4}" type="parTrans" cxnId="{63158E32-6293-4706-83B0-B6FE27C22A82}">
      <dgm:prSet/>
      <dgm:spPr/>
      <dgm:t>
        <a:bodyPr/>
        <a:lstStyle/>
        <a:p>
          <a:endParaRPr lang="en-US"/>
        </a:p>
      </dgm:t>
    </dgm:pt>
    <dgm:pt modelId="{FF858ADC-41A3-4C0A-82A3-E5BA37DC859C}" type="sibTrans" cxnId="{63158E32-6293-4706-83B0-B6FE27C22A82}">
      <dgm:prSet/>
      <dgm:spPr/>
      <dgm:t>
        <a:bodyPr/>
        <a:lstStyle/>
        <a:p>
          <a:endParaRPr lang="en-US"/>
        </a:p>
      </dgm:t>
    </dgm:pt>
    <dgm:pt modelId="{6FB51778-0B85-47D4-8321-9A021C10608F}">
      <dgm:prSet/>
      <dgm:spPr/>
      <dgm:t>
        <a:bodyPr/>
        <a:lstStyle/>
        <a:p>
          <a:r>
            <a:rPr lang="en-US">
              <a:latin typeface="Times New Roman" panose="02020603050405020304" pitchFamily="18" charset="0"/>
              <a:cs typeface="Times New Roman" panose="02020603050405020304" pitchFamily="18" charset="0"/>
            </a:rPr>
            <a:t>Address</a:t>
          </a:r>
        </a:p>
      </dgm:t>
    </dgm:pt>
    <dgm:pt modelId="{5FA264E8-4095-4558-AC48-FB5864370F16}" type="parTrans" cxnId="{4FD66546-1660-4D35-964F-FE4F1DC3E18E}">
      <dgm:prSet/>
      <dgm:spPr/>
      <dgm:t>
        <a:bodyPr/>
        <a:lstStyle/>
        <a:p>
          <a:endParaRPr lang="en-US"/>
        </a:p>
      </dgm:t>
    </dgm:pt>
    <dgm:pt modelId="{89AEF8E3-37F0-4696-AF41-69D900E72FCD}" type="sibTrans" cxnId="{4FD66546-1660-4D35-964F-FE4F1DC3E18E}">
      <dgm:prSet/>
      <dgm:spPr/>
      <dgm:t>
        <a:bodyPr/>
        <a:lstStyle/>
        <a:p>
          <a:endParaRPr lang="en-US"/>
        </a:p>
      </dgm:t>
    </dgm:pt>
    <dgm:pt modelId="{10C57510-1BDA-4556-BC7F-0D3A88DDE960}">
      <dgm:prSet/>
      <dgm:spPr/>
      <dgm:t>
        <a:bodyPr/>
        <a:lstStyle/>
        <a:p>
          <a:r>
            <a:rPr lang="en-US">
              <a:latin typeface="Times New Roman" panose="02020603050405020304" pitchFamily="18" charset="0"/>
              <a:cs typeface="Times New Roman" panose="02020603050405020304" pitchFamily="18" charset="0"/>
            </a:rPr>
            <a:t>Last 3 digits of Social Security and Driver’s License </a:t>
          </a:r>
        </a:p>
      </dgm:t>
    </dgm:pt>
    <dgm:pt modelId="{C6745D22-74B5-44A0-BDDD-3AAB4C922621}" type="parTrans" cxnId="{4952CC50-C125-41A3-8C48-63764AD8F3BC}">
      <dgm:prSet/>
      <dgm:spPr/>
      <dgm:t>
        <a:bodyPr/>
        <a:lstStyle/>
        <a:p>
          <a:endParaRPr lang="en-US"/>
        </a:p>
      </dgm:t>
    </dgm:pt>
    <dgm:pt modelId="{F8E12780-EFF9-405A-8FEB-4D34132E9C6E}" type="sibTrans" cxnId="{4952CC50-C125-41A3-8C48-63764AD8F3BC}">
      <dgm:prSet/>
      <dgm:spPr/>
      <dgm:t>
        <a:bodyPr/>
        <a:lstStyle/>
        <a:p>
          <a:endParaRPr lang="en-US"/>
        </a:p>
      </dgm:t>
    </dgm:pt>
    <dgm:pt modelId="{1A3F68FA-2361-45EE-995F-92923593941D}">
      <dgm:prSet/>
      <dgm:spPr/>
      <dgm:t>
        <a:bodyPr/>
        <a:lstStyle/>
        <a:p>
          <a:r>
            <a:rPr lang="en-US" b="1">
              <a:latin typeface="Times New Roman" panose="02020603050405020304" pitchFamily="18" charset="0"/>
              <a:cs typeface="Times New Roman" panose="02020603050405020304" pitchFamily="18" charset="0"/>
            </a:rPr>
            <a:t>Venue</a:t>
          </a:r>
          <a:endParaRPr lang="en-US">
            <a:latin typeface="Times New Roman" panose="02020603050405020304" pitchFamily="18" charset="0"/>
            <a:cs typeface="Times New Roman" panose="02020603050405020304" pitchFamily="18" charset="0"/>
          </a:endParaRPr>
        </a:p>
      </dgm:t>
    </dgm:pt>
    <dgm:pt modelId="{492AA5BA-992B-475A-AAA5-A8C5570A2D5C}" type="parTrans" cxnId="{5C84A458-0F3F-4064-A09E-F72E37EE5E7C}">
      <dgm:prSet/>
      <dgm:spPr/>
      <dgm:t>
        <a:bodyPr/>
        <a:lstStyle/>
        <a:p>
          <a:endParaRPr lang="en-US"/>
        </a:p>
      </dgm:t>
    </dgm:pt>
    <dgm:pt modelId="{CDC8744A-35D1-4BB6-9290-3A68B805FAB7}" type="sibTrans" cxnId="{5C84A458-0F3F-4064-A09E-F72E37EE5E7C}">
      <dgm:prSet/>
      <dgm:spPr/>
      <dgm:t>
        <a:bodyPr/>
        <a:lstStyle/>
        <a:p>
          <a:endParaRPr lang="en-US"/>
        </a:p>
      </dgm:t>
    </dgm:pt>
    <dgm:pt modelId="{44C6BFEE-F7D6-4C0D-9F13-8542698A54DE}">
      <dgm:prSet/>
      <dgm:spPr/>
      <dgm:t>
        <a:bodyPr/>
        <a:lstStyle/>
        <a:p>
          <a:r>
            <a:rPr lang="en-US" b="1">
              <a:latin typeface="Times New Roman" panose="02020603050405020304" pitchFamily="18" charset="0"/>
              <a:cs typeface="Times New Roman" panose="02020603050405020304" pitchFamily="18" charset="0"/>
            </a:rPr>
            <a:t>Heirs</a:t>
          </a:r>
          <a:endParaRPr lang="en-US">
            <a:latin typeface="Times New Roman" panose="02020603050405020304" pitchFamily="18" charset="0"/>
            <a:cs typeface="Times New Roman" panose="02020603050405020304" pitchFamily="18" charset="0"/>
          </a:endParaRPr>
        </a:p>
      </dgm:t>
    </dgm:pt>
    <dgm:pt modelId="{86FFFEBD-A58C-4440-81A7-C63A3F61BC8A}" type="parTrans" cxnId="{D37C7B18-6BB3-4706-BEBE-8D8313D8065A}">
      <dgm:prSet/>
      <dgm:spPr/>
      <dgm:t>
        <a:bodyPr/>
        <a:lstStyle/>
        <a:p>
          <a:endParaRPr lang="en-US"/>
        </a:p>
      </dgm:t>
    </dgm:pt>
    <dgm:pt modelId="{4A96E6C1-8474-4116-B5D0-BD644399F8E8}" type="sibTrans" cxnId="{D37C7B18-6BB3-4706-BEBE-8D8313D8065A}">
      <dgm:prSet/>
      <dgm:spPr/>
      <dgm:t>
        <a:bodyPr/>
        <a:lstStyle/>
        <a:p>
          <a:endParaRPr lang="en-US"/>
        </a:p>
      </dgm:t>
    </dgm:pt>
    <dgm:pt modelId="{52EE4625-B412-4B8F-AF73-91E60831EF43}">
      <dgm:prSet/>
      <dgm:spPr/>
      <dgm:t>
        <a:bodyPr/>
        <a:lstStyle/>
        <a:p>
          <a:r>
            <a:rPr lang="en-US">
              <a:latin typeface="Times New Roman" panose="02020603050405020304" pitchFamily="18" charset="0"/>
              <a:cs typeface="Times New Roman" panose="02020603050405020304" pitchFamily="18" charset="0"/>
            </a:rPr>
            <a:t>Name </a:t>
          </a:r>
        </a:p>
      </dgm:t>
    </dgm:pt>
    <dgm:pt modelId="{B4BD0508-0763-4E9D-A308-F40F310A8B1F}" type="parTrans" cxnId="{C3299E19-236B-4631-819E-8EA953A5EA2D}">
      <dgm:prSet/>
      <dgm:spPr/>
      <dgm:t>
        <a:bodyPr/>
        <a:lstStyle/>
        <a:p>
          <a:endParaRPr lang="en-US"/>
        </a:p>
      </dgm:t>
    </dgm:pt>
    <dgm:pt modelId="{0B59737F-9112-4B2C-99C7-9750C922E19C}" type="sibTrans" cxnId="{C3299E19-236B-4631-819E-8EA953A5EA2D}">
      <dgm:prSet/>
      <dgm:spPr/>
      <dgm:t>
        <a:bodyPr/>
        <a:lstStyle/>
        <a:p>
          <a:endParaRPr lang="en-US"/>
        </a:p>
      </dgm:t>
    </dgm:pt>
    <dgm:pt modelId="{B68E3CD9-A016-4167-8562-E8DB952FDC80}">
      <dgm:prSet/>
      <dgm:spPr/>
      <dgm:t>
        <a:bodyPr/>
        <a:lstStyle/>
        <a:p>
          <a:r>
            <a:rPr lang="en-US">
              <a:latin typeface="Times New Roman" panose="02020603050405020304" pitchFamily="18" charset="0"/>
              <a:cs typeface="Times New Roman" panose="02020603050405020304" pitchFamily="18" charset="0"/>
            </a:rPr>
            <a:t>Address</a:t>
          </a:r>
        </a:p>
      </dgm:t>
    </dgm:pt>
    <dgm:pt modelId="{D8490F5C-703A-469B-93D4-56BB77279972}" type="parTrans" cxnId="{0989671F-25E8-485C-A2E9-7542F14B32A0}">
      <dgm:prSet/>
      <dgm:spPr/>
      <dgm:t>
        <a:bodyPr/>
        <a:lstStyle/>
        <a:p>
          <a:endParaRPr lang="en-US"/>
        </a:p>
      </dgm:t>
    </dgm:pt>
    <dgm:pt modelId="{F559AC2B-076F-4AB8-BA33-5CA30D5F04FA}" type="sibTrans" cxnId="{0989671F-25E8-485C-A2E9-7542F14B32A0}">
      <dgm:prSet/>
      <dgm:spPr/>
      <dgm:t>
        <a:bodyPr/>
        <a:lstStyle/>
        <a:p>
          <a:endParaRPr lang="en-US"/>
        </a:p>
      </dgm:t>
    </dgm:pt>
    <dgm:pt modelId="{B5A07DDB-6553-43D9-950A-24E7E8C9480E}">
      <dgm:prSet/>
      <dgm:spPr/>
      <dgm:t>
        <a:bodyPr/>
        <a:lstStyle/>
        <a:p>
          <a:r>
            <a:rPr lang="en-US">
              <a:latin typeface="Times New Roman" panose="02020603050405020304" pitchFamily="18" charset="0"/>
              <a:cs typeface="Times New Roman" panose="02020603050405020304" pitchFamily="18" charset="0"/>
            </a:rPr>
            <a:t>Relation</a:t>
          </a:r>
        </a:p>
      </dgm:t>
    </dgm:pt>
    <dgm:pt modelId="{C4E4490C-7DDB-4388-8B71-719ED12BF154}" type="parTrans" cxnId="{72447E2E-594A-4C01-869F-748BEB86AB56}">
      <dgm:prSet/>
      <dgm:spPr/>
      <dgm:t>
        <a:bodyPr/>
        <a:lstStyle/>
        <a:p>
          <a:endParaRPr lang="en-US"/>
        </a:p>
      </dgm:t>
    </dgm:pt>
    <dgm:pt modelId="{8C3E303C-3F14-4621-A913-6976B95C13A7}" type="sibTrans" cxnId="{72447E2E-594A-4C01-869F-748BEB86AB56}">
      <dgm:prSet/>
      <dgm:spPr/>
      <dgm:t>
        <a:bodyPr/>
        <a:lstStyle/>
        <a:p>
          <a:endParaRPr lang="en-US"/>
        </a:p>
      </dgm:t>
    </dgm:pt>
    <dgm:pt modelId="{5D3BC4AA-5B01-4E63-B457-EF674E879C01}">
      <dgm:prSet/>
      <dgm:spPr/>
      <dgm:t>
        <a:bodyPr/>
        <a:lstStyle/>
        <a:p>
          <a:r>
            <a:rPr lang="en-US">
              <a:latin typeface="Times New Roman" panose="02020603050405020304" pitchFamily="18" charset="0"/>
              <a:cs typeface="Times New Roman" panose="02020603050405020304" pitchFamily="18" charset="0"/>
            </a:rPr>
            <a:t>Age</a:t>
          </a:r>
        </a:p>
      </dgm:t>
    </dgm:pt>
    <dgm:pt modelId="{5135E934-5C4F-4FCF-8BBB-01CD0742C56B}" type="parTrans" cxnId="{58B3510E-C479-400B-900F-CAADFDD62184}">
      <dgm:prSet/>
      <dgm:spPr/>
      <dgm:t>
        <a:bodyPr/>
        <a:lstStyle/>
        <a:p>
          <a:endParaRPr lang="en-US"/>
        </a:p>
      </dgm:t>
    </dgm:pt>
    <dgm:pt modelId="{90D730DA-2343-4FE6-8EA3-B6495B4CF97B}" type="sibTrans" cxnId="{58B3510E-C479-400B-900F-CAADFDD62184}">
      <dgm:prSet/>
      <dgm:spPr/>
      <dgm:t>
        <a:bodyPr/>
        <a:lstStyle/>
        <a:p>
          <a:endParaRPr lang="en-US"/>
        </a:p>
      </dgm:t>
    </dgm:pt>
    <dgm:pt modelId="{7E4656C5-01C7-4152-813A-F34892F7577A}">
      <dgm:prSet/>
      <dgm:spPr/>
      <dgm:t>
        <a:bodyPr/>
        <a:lstStyle/>
        <a:p>
          <a:r>
            <a:rPr lang="en-US">
              <a:latin typeface="Times New Roman" panose="02020603050405020304" pitchFamily="18" charset="0"/>
              <a:cs typeface="Times New Roman" panose="02020603050405020304" pitchFamily="18" charset="0"/>
            </a:rPr>
            <a:t>Interest each heir takes</a:t>
          </a:r>
        </a:p>
      </dgm:t>
    </dgm:pt>
    <dgm:pt modelId="{7B34FA59-A530-49BE-B5AE-30B9B9881F38}" type="parTrans" cxnId="{5B5F5C5B-18AB-4D60-BE02-EE987DCE57EB}">
      <dgm:prSet/>
      <dgm:spPr/>
      <dgm:t>
        <a:bodyPr/>
        <a:lstStyle/>
        <a:p>
          <a:endParaRPr lang="en-US"/>
        </a:p>
      </dgm:t>
    </dgm:pt>
    <dgm:pt modelId="{350CA150-EDEA-4D0D-86E5-E483BC975D50}" type="sibTrans" cxnId="{5B5F5C5B-18AB-4D60-BE02-EE987DCE57EB}">
      <dgm:prSet/>
      <dgm:spPr/>
      <dgm:t>
        <a:bodyPr/>
        <a:lstStyle/>
        <a:p>
          <a:endParaRPr lang="en-US"/>
        </a:p>
      </dgm:t>
    </dgm:pt>
    <dgm:pt modelId="{A36ED025-5D0B-4C8B-8B88-B2744FC99ACF}" type="pres">
      <dgm:prSet presAssocID="{DDBD5822-C7B4-45CC-BE90-A8728BE32A22}" presName="linear" presStyleCnt="0">
        <dgm:presLayoutVars>
          <dgm:animLvl val="lvl"/>
          <dgm:resizeHandles val="exact"/>
        </dgm:presLayoutVars>
      </dgm:prSet>
      <dgm:spPr/>
    </dgm:pt>
    <dgm:pt modelId="{75E35D38-48D6-4253-B0F9-A99FEC69CAE6}" type="pres">
      <dgm:prSet presAssocID="{1868E892-3C5D-45B3-9B54-B7CFE5C034D8}" presName="parentText" presStyleLbl="node1" presStyleIdx="0" presStyleCnt="4" custLinFactNeighborX="609" custLinFactNeighborY="1178">
        <dgm:presLayoutVars>
          <dgm:chMax val="0"/>
          <dgm:bulletEnabled val="1"/>
        </dgm:presLayoutVars>
      </dgm:prSet>
      <dgm:spPr/>
    </dgm:pt>
    <dgm:pt modelId="{36786CAA-EF25-4A63-9E79-0E722B53AC82}" type="pres">
      <dgm:prSet presAssocID="{1868E892-3C5D-45B3-9B54-B7CFE5C034D8}" presName="childText" presStyleLbl="revTx" presStyleIdx="0" presStyleCnt="3">
        <dgm:presLayoutVars>
          <dgm:bulletEnabled val="1"/>
        </dgm:presLayoutVars>
      </dgm:prSet>
      <dgm:spPr/>
    </dgm:pt>
    <dgm:pt modelId="{AB8E8EFC-4A9B-4F53-B489-B245C2307364}" type="pres">
      <dgm:prSet presAssocID="{6F2A34C3-4615-43E9-B2F6-22216976081E}" presName="parentText" presStyleLbl="node1" presStyleIdx="1" presStyleCnt="4">
        <dgm:presLayoutVars>
          <dgm:chMax val="0"/>
          <dgm:bulletEnabled val="1"/>
        </dgm:presLayoutVars>
      </dgm:prSet>
      <dgm:spPr/>
    </dgm:pt>
    <dgm:pt modelId="{A21848E6-2949-4650-8597-547928622F0D}" type="pres">
      <dgm:prSet presAssocID="{6F2A34C3-4615-43E9-B2F6-22216976081E}" presName="childText" presStyleLbl="revTx" presStyleIdx="1" presStyleCnt="3">
        <dgm:presLayoutVars>
          <dgm:bulletEnabled val="1"/>
        </dgm:presLayoutVars>
      </dgm:prSet>
      <dgm:spPr/>
    </dgm:pt>
    <dgm:pt modelId="{E1B01564-F31F-444F-8136-F6EF3CFB10DE}" type="pres">
      <dgm:prSet presAssocID="{1A3F68FA-2361-45EE-995F-92923593941D}" presName="parentText" presStyleLbl="node1" presStyleIdx="2" presStyleCnt="4">
        <dgm:presLayoutVars>
          <dgm:chMax val="0"/>
          <dgm:bulletEnabled val="1"/>
        </dgm:presLayoutVars>
      </dgm:prSet>
      <dgm:spPr/>
    </dgm:pt>
    <dgm:pt modelId="{B1608B2E-4182-4FEB-9679-E250B283A224}" type="pres">
      <dgm:prSet presAssocID="{CDC8744A-35D1-4BB6-9290-3A68B805FAB7}" presName="spacer" presStyleCnt="0"/>
      <dgm:spPr/>
    </dgm:pt>
    <dgm:pt modelId="{F6137025-8156-46A1-BEAB-8D7A0FE7AEFE}" type="pres">
      <dgm:prSet presAssocID="{44C6BFEE-F7D6-4C0D-9F13-8542698A54DE}" presName="parentText" presStyleLbl="node1" presStyleIdx="3" presStyleCnt="4">
        <dgm:presLayoutVars>
          <dgm:chMax val="0"/>
          <dgm:bulletEnabled val="1"/>
        </dgm:presLayoutVars>
      </dgm:prSet>
      <dgm:spPr/>
    </dgm:pt>
    <dgm:pt modelId="{B5DF2806-4C99-41AD-91EF-E9247375EDA9}" type="pres">
      <dgm:prSet presAssocID="{44C6BFEE-F7D6-4C0D-9F13-8542698A54DE}" presName="childText" presStyleLbl="revTx" presStyleIdx="2" presStyleCnt="3">
        <dgm:presLayoutVars>
          <dgm:bulletEnabled val="1"/>
        </dgm:presLayoutVars>
      </dgm:prSet>
      <dgm:spPr/>
    </dgm:pt>
  </dgm:ptLst>
  <dgm:cxnLst>
    <dgm:cxn modelId="{58B3510E-C479-400B-900F-CAADFDD62184}" srcId="{44C6BFEE-F7D6-4C0D-9F13-8542698A54DE}" destId="{5D3BC4AA-5B01-4E63-B457-EF674E879C01}" srcOrd="3" destOrd="0" parTransId="{5135E934-5C4F-4FCF-8BBB-01CD0742C56B}" sibTransId="{90D730DA-2343-4FE6-8EA3-B6495B4CF97B}"/>
    <dgm:cxn modelId="{31E31010-4DDF-489C-9EDD-7AC11208127B}" srcId="{1868E892-3C5D-45B3-9B54-B7CFE5C034D8}" destId="{965E178B-5E40-4D75-B8C8-BF3FDB9265D8}" srcOrd="0" destOrd="0" parTransId="{6DCE3C29-C635-4497-88CB-9AD8347B894C}" sibTransId="{FE07C933-9282-44E3-8619-4CF9637FACD3}"/>
    <dgm:cxn modelId="{5373F514-9B7F-4E76-826C-DDE094384F83}" type="presOf" srcId="{44C6BFEE-F7D6-4C0D-9F13-8542698A54DE}" destId="{F6137025-8156-46A1-BEAB-8D7A0FE7AEFE}" srcOrd="0" destOrd="0" presId="urn:microsoft.com/office/officeart/2005/8/layout/vList2"/>
    <dgm:cxn modelId="{D37C7B18-6BB3-4706-BEBE-8D8313D8065A}" srcId="{DDBD5822-C7B4-45CC-BE90-A8728BE32A22}" destId="{44C6BFEE-F7D6-4C0D-9F13-8542698A54DE}" srcOrd="3" destOrd="0" parTransId="{86FFFEBD-A58C-4440-81A7-C63A3F61BC8A}" sibTransId="{4A96E6C1-8474-4116-B5D0-BD644399F8E8}"/>
    <dgm:cxn modelId="{C3299E19-236B-4631-819E-8EA953A5EA2D}" srcId="{44C6BFEE-F7D6-4C0D-9F13-8542698A54DE}" destId="{52EE4625-B412-4B8F-AF73-91E60831EF43}" srcOrd="0" destOrd="0" parTransId="{B4BD0508-0763-4E9D-A308-F40F310A8B1F}" sibTransId="{0B59737F-9112-4B2C-99C7-9750C922E19C}"/>
    <dgm:cxn modelId="{3B4DE51B-5AB3-483D-9651-9500E502F9B4}" type="presOf" srcId="{0A666DDE-13FB-48CF-8A05-440D2D663C08}" destId="{36786CAA-EF25-4A63-9E79-0E722B53AC82}" srcOrd="0" destOrd="1" presId="urn:microsoft.com/office/officeart/2005/8/layout/vList2"/>
    <dgm:cxn modelId="{0989671F-25E8-485C-A2E9-7542F14B32A0}" srcId="{44C6BFEE-F7D6-4C0D-9F13-8542698A54DE}" destId="{B68E3CD9-A016-4167-8562-E8DB952FDC80}" srcOrd="1" destOrd="0" parTransId="{D8490F5C-703A-469B-93D4-56BB77279972}" sibTransId="{F559AC2B-076F-4AB8-BA33-5CA30D5F04FA}"/>
    <dgm:cxn modelId="{A0907D28-52FE-44D2-8E73-874DAAC318D2}" type="presOf" srcId="{3A1E5835-F4CF-4301-979C-670AAB5D2767}" destId="{A21848E6-2949-4650-8597-547928622F0D}" srcOrd="0" destOrd="0" presId="urn:microsoft.com/office/officeart/2005/8/layout/vList2"/>
    <dgm:cxn modelId="{72447E2E-594A-4C01-869F-748BEB86AB56}" srcId="{44C6BFEE-F7D6-4C0D-9F13-8542698A54DE}" destId="{B5A07DDB-6553-43D9-950A-24E7E8C9480E}" srcOrd="2" destOrd="0" parTransId="{C4E4490C-7DDB-4388-8B71-719ED12BF154}" sibTransId="{8C3E303C-3F14-4621-A913-6976B95C13A7}"/>
    <dgm:cxn modelId="{1A18F531-E6ED-4401-9BE9-1BB2C4059CAD}" type="presOf" srcId="{7E4656C5-01C7-4152-813A-F34892F7577A}" destId="{B5DF2806-4C99-41AD-91EF-E9247375EDA9}" srcOrd="0" destOrd="4" presId="urn:microsoft.com/office/officeart/2005/8/layout/vList2"/>
    <dgm:cxn modelId="{63158E32-6293-4706-83B0-B6FE27C22A82}" srcId="{6F2A34C3-4615-43E9-B2F6-22216976081E}" destId="{3A1E5835-F4CF-4301-979C-670AAB5D2767}" srcOrd="0" destOrd="0" parTransId="{CF525BC1-E041-4356-BA86-0D0A9C900AC4}" sibTransId="{FF858ADC-41A3-4C0A-82A3-E5BA37DC859C}"/>
    <dgm:cxn modelId="{3BE8AC35-F3AC-4D91-9ACE-2CB857E6ECD7}" type="presOf" srcId="{10C57510-1BDA-4556-BC7F-0D3A88DDE960}" destId="{A21848E6-2949-4650-8597-547928622F0D}" srcOrd="0" destOrd="2" presId="urn:microsoft.com/office/officeart/2005/8/layout/vList2"/>
    <dgm:cxn modelId="{5B5F5C5B-18AB-4D60-BE02-EE987DCE57EB}" srcId="{44C6BFEE-F7D6-4C0D-9F13-8542698A54DE}" destId="{7E4656C5-01C7-4152-813A-F34892F7577A}" srcOrd="4" destOrd="0" parTransId="{7B34FA59-A530-49BE-B5AE-30B9B9881F38}" sibTransId="{350CA150-EDEA-4D0D-86E5-E483BC975D50}"/>
    <dgm:cxn modelId="{CCE4C862-FD6B-4B12-A738-AB6D255CB1EF}" type="presOf" srcId="{965E178B-5E40-4D75-B8C8-BF3FDB9265D8}" destId="{36786CAA-EF25-4A63-9E79-0E722B53AC82}" srcOrd="0" destOrd="0" presId="urn:microsoft.com/office/officeart/2005/8/layout/vList2"/>
    <dgm:cxn modelId="{4FD66546-1660-4D35-964F-FE4F1DC3E18E}" srcId="{6F2A34C3-4615-43E9-B2F6-22216976081E}" destId="{6FB51778-0B85-47D4-8321-9A021C10608F}" srcOrd="1" destOrd="0" parTransId="{5FA264E8-4095-4558-AC48-FB5864370F16}" sibTransId="{89AEF8E3-37F0-4696-AF41-69D900E72FCD}"/>
    <dgm:cxn modelId="{A1223A6F-5AF9-4E08-A682-31C0064B7A2C}" type="presOf" srcId="{B5A07DDB-6553-43D9-950A-24E7E8C9480E}" destId="{B5DF2806-4C99-41AD-91EF-E9247375EDA9}" srcOrd="0" destOrd="2" presId="urn:microsoft.com/office/officeart/2005/8/layout/vList2"/>
    <dgm:cxn modelId="{B15F8A6F-A076-41E9-93FB-1B5EAF8894B9}" type="presOf" srcId="{1A3F68FA-2361-45EE-995F-92923593941D}" destId="{E1B01564-F31F-444F-8136-F6EF3CFB10DE}" srcOrd="0" destOrd="0" presId="urn:microsoft.com/office/officeart/2005/8/layout/vList2"/>
    <dgm:cxn modelId="{4952CC50-C125-41A3-8C48-63764AD8F3BC}" srcId="{6F2A34C3-4615-43E9-B2F6-22216976081E}" destId="{10C57510-1BDA-4556-BC7F-0D3A88DDE960}" srcOrd="2" destOrd="0" parTransId="{C6745D22-74B5-44A0-BDDD-3AAB4C922621}" sibTransId="{F8E12780-EFF9-405A-8FEB-4D34132E9C6E}"/>
    <dgm:cxn modelId="{7BB8F073-B115-4AF4-A514-1CF5342C3A29}" type="presOf" srcId="{B68E3CD9-A016-4167-8562-E8DB952FDC80}" destId="{B5DF2806-4C99-41AD-91EF-E9247375EDA9}" srcOrd="0" destOrd="1" presId="urn:microsoft.com/office/officeart/2005/8/layout/vList2"/>
    <dgm:cxn modelId="{5C84A458-0F3F-4064-A09E-F72E37EE5E7C}" srcId="{DDBD5822-C7B4-45CC-BE90-A8728BE32A22}" destId="{1A3F68FA-2361-45EE-995F-92923593941D}" srcOrd="2" destOrd="0" parTransId="{492AA5BA-992B-475A-AAA5-A8C5570A2D5C}" sibTransId="{CDC8744A-35D1-4BB6-9290-3A68B805FAB7}"/>
    <dgm:cxn modelId="{51F162AF-E707-4C4D-924C-9A5A8FF49C18}" srcId="{1868E892-3C5D-45B3-9B54-B7CFE5C034D8}" destId="{B19AEF5B-698E-46D9-B19D-4F5F8C657A6D}" srcOrd="2" destOrd="0" parTransId="{06C9E85B-6412-40CC-BB0D-CEECDE7EBD35}" sibTransId="{EA4FEF82-030B-404E-88AB-DC26C6DE86AC}"/>
    <dgm:cxn modelId="{21FB57AF-0296-408A-95DB-F58D4A91222F}" type="presOf" srcId="{DDBD5822-C7B4-45CC-BE90-A8728BE32A22}" destId="{A36ED025-5D0B-4C8B-8B88-B2744FC99ACF}" srcOrd="0" destOrd="0" presId="urn:microsoft.com/office/officeart/2005/8/layout/vList2"/>
    <dgm:cxn modelId="{46E67CB2-1E9B-4A56-B2B6-C6773E4CC9DD}" type="presOf" srcId="{52EE4625-B412-4B8F-AF73-91E60831EF43}" destId="{B5DF2806-4C99-41AD-91EF-E9247375EDA9}" srcOrd="0" destOrd="0" presId="urn:microsoft.com/office/officeart/2005/8/layout/vList2"/>
    <dgm:cxn modelId="{E9D295B2-ED32-4E14-8CAF-DC36B1AB87FC}" type="presOf" srcId="{5D3BC4AA-5B01-4E63-B457-EF674E879C01}" destId="{B5DF2806-4C99-41AD-91EF-E9247375EDA9}" srcOrd="0" destOrd="3" presId="urn:microsoft.com/office/officeart/2005/8/layout/vList2"/>
    <dgm:cxn modelId="{07C175B4-4F61-43A5-9531-33461B8A212C}" type="presOf" srcId="{6FB51778-0B85-47D4-8321-9A021C10608F}" destId="{A21848E6-2949-4650-8597-547928622F0D}" srcOrd="0" destOrd="1" presId="urn:microsoft.com/office/officeart/2005/8/layout/vList2"/>
    <dgm:cxn modelId="{E0E21CB6-0E01-4E47-99B7-7A836DA0DC47}" type="presOf" srcId="{6F2A34C3-4615-43E9-B2F6-22216976081E}" destId="{AB8E8EFC-4A9B-4F53-B489-B245C2307364}" srcOrd="0" destOrd="0" presId="urn:microsoft.com/office/officeart/2005/8/layout/vList2"/>
    <dgm:cxn modelId="{4939AFBF-2FC8-4D23-BDF5-DB8E2A2DEDBA}" srcId="{1868E892-3C5D-45B3-9B54-B7CFE5C034D8}" destId="{0A666DDE-13FB-48CF-8A05-440D2D663C08}" srcOrd="1" destOrd="0" parTransId="{0BB074BD-D687-4D1B-B437-D9DD5F38F5BD}" sibTransId="{8D84F49F-E005-418A-8087-A6C69914A8FE}"/>
    <dgm:cxn modelId="{1B380AD1-7FAF-46AF-8EC5-A3DF4BF7A958}" srcId="{DDBD5822-C7B4-45CC-BE90-A8728BE32A22}" destId="{6F2A34C3-4615-43E9-B2F6-22216976081E}" srcOrd="1" destOrd="0" parTransId="{523351AD-EAB2-4EF1-B9B1-C8B6E53E9D86}" sibTransId="{C777CE08-2E41-4A14-94F7-0E0F9E64A076}"/>
    <dgm:cxn modelId="{43E1D1DC-2D70-4DD1-92DA-BF28FEA15A6A}" type="presOf" srcId="{1868E892-3C5D-45B3-9B54-B7CFE5C034D8}" destId="{75E35D38-48D6-4253-B0F9-A99FEC69CAE6}" srcOrd="0" destOrd="0" presId="urn:microsoft.com/office/officeart/2005/8/layout/vList2"/>
    <dgm:cxn modelId="{2A683EEC-DD03-40D6-8F47-12D758816087}" srcId="{DDBD5822-C7B4-45CC-BE90-A8728BE32A22}" destId="{1868E892-3C5D-45B3-9B54-B7CFE5C034D8}" srcOrd="0" destOrd="0" parTransId="{41459390-4CCE-4F35-8089-D629DD6F28DD}" sibTransId="{8390E455-BD59-4788-9364-1000572FF51D}"/>
    <dgm:cxn modelId="{533D10F1-B9EC-4963-9EE6-2947038DA1C2}" type="presOf" srcId="{B19AEF5B-698E-46D9-B19D-4F5F8C657A6D}" destId="{36786CAA-EF25-4A63-9E79-0E722B53AC82}" srcOrd="0" destOrd="2" presId="urn:microsoft.com/office/officeart/2005/8/layout/vList2"/>
    <dgm:cxn modelId="{2F3F57E3-C44A-40D8-913C-4999F79FE675}" type="presParOf" srcId="{A36ED025-5D0B-4C8B-8B88-B2744FC99ACF}" destId="{75E35D38-48D6-4253-B0F9-A99FEC69CAE6}" srcOrd="0" destOrd="0" presId="urn:microsoft.com/office/officeart/2005/8/layout/vList2"/>
    <dgm:cxn modelId="{EC404DAB-BABC-447C-9AC3-58B6236EF430}" type="presParOf" srcId="{A36ED025-5D0B-4C8B-8B88-B2744FC99ACF}" destId="{36786CAA-EF25-4A63-9E79-0E722B53AC82}" srcOrd="1" destOrd="0" presId="urn:microsoft.com/office/officeart/2005/8/layout/vList2"/>
    <dgm:cxn modelId="{23C70F19-22F3-4BC0-87D0-3FF9E5720CEE}" type="presParOf" srcId="{A36ED025-5D0B-4C8B-8B88-B2744FC99ACF}" destId="{AB8E8EFC-4A9B-4F53-B489-B245C2307364}" srcOrd="2" destOrd="0" presId="urn:microsoft.com/office/officeart/2005/8/layout/vList2"/>
    <dgm:cxn modelId="{8B60B223-E12B-4D05-9FF4-881FF8B9F6B9}" type="presParOf" srcId="{A36ED025-5D0B-4C8B-8B88-B2744FC99ACF}" destId="{A21848E6-2949-4650-8597-547928622F0D}" srcOrd="3" destOrd="0" presId="urn:microsoft.com/office/officeart/2005/8/layout/vList2"/>
    <dgm:cxn modelId="{758CBEBA-33E3-490C-97DA-27E72CD65D38}" type="presParOf" srcId="{A36ED025-5D0B-4C8B-8B88-B2744FC99ACF}" destId="{E1B01564-F31F-444F-8136-F6EF3CFB10DE}" srcOrd="4" destOrd="0" presId="urn:microsoft.com/office/officeart/2005/8/layout/vList2"/>
    <dgm:cxn modelId="{74A2D190-027D-4085-A4F1-3FD2EAB0A6D7}" type="presParOf" srcId="{A36ED025-5D0B-4C8B-8B88-B2744FC99ACF}" destId="{B1608B2E-4182-4FEB-9679-E250B283A224}" srcOrd="5" destOrd="0" presId="urn:microsoft.com/office/officeart/2005/8/layout/vList2"/>
    <dgm:cxn modelId="{AF6937AC-FA21-47EB-91F8-E03522F5A34C}" type="presParOf" srcId="{A36ED025-5D0B-4C8B-8B88-B2744FC99ACF}" destId="{F6137025-8156-46A1-BEAB-8D7A0FE7AEFE}" srcOrd="6" destOrd="0" presId="urn:microsoft.com/office/officeart/2005/8/layout/vList2"/>
    <dgm:cxn modelId="{1DAA254E-0B49-45B7-B596-66E8A968EB01}" type="presParOf" srcId="{A36ED025-5D0B-4C8B-8B88-B2744FC99ACF}" destId="{B5DF2806-4C99-41AD-91EF-E9247375EDA9}"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84DA76-9D9D-4FB7-BE4D-70D00CE3FB2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5A84433-A05A-4AE8-9CAD-676FABFA50F0}">
      <dgm:prSet custT="1"/>
      <dgm:spPr/>
      <dgm:t>
        <a:bodyPr/>
        <a:lstStyle/>
        <a:p>
          <a:r>
            <a:rPr lang="en-US" sz="2000">
              <a:latin typeface="Times New Roman" panose="02020603050405020304" pitchFamily="18" charset="0"/>
              <a:cs typeface="Times New Roman" panose="02020603050405020304" pitchFamily="18" charset="0"/>
            </a:rPr>
            <a:t>Marriages</a:t>
          </a:r>
        </a:p>
      </dgm:t>
    </dgm:pt>
    <dgm:pt modelId="{D21956FD-2ADC-4CFF-A062-99A34CCCE0C9}" type="parTrans" cxnId="{BCB5B77C-6DD9-47A4-B78B-2F14079E813D}">
      <dgm:prSet/>
      <dgm:spPr/>
      <dgm:t>
        <a:bodyPr/>
        <a:lstStyle/>
        <a:p>
          <a:endParaRPr lang="en-US"/>
        </a:p>
      </dgm:t>
    </dgm:pt>
    <dgm:pt modelId="{81D57820-8620-4D89-95B4-8EFBA9106BBA}" type="sibTrans" cxnId="{BCB5B77C-6DD9-47A4-B78B-2F14079E813D}">
      <dgm:prSet/>
      <dgm:spPr/>
      <dgm:t>
        <a:bodyPr/>
        <a:lstStyle/>
        <a:p>
          <a:endParaRPr lang="en-US"/>
        </a:p>
      </dgm:t>
    </dgm:pt>
    <dgm:pt modelId="{1A295683-EC87-45E6-89AA-2AB0D92B1EA3}">
      <dgm:prSet custT="1"/>
      <dgm:spPr/>
      <dgm:t>
        <a:bodyPr/>
        <a:lstStyle/>
        <a:p>
          <a:r>
            <a:rPr lang="en-US" sz="2000">
              <a:latin typeface="Times New Roman" panose="02020603050405020304" pitchFamily="18" charset="0"/>
              <a:cs typeface="Times New Roman" panose="02020603050405020304" pitchFamily="18" charset="0"/>
            </a:rPr>
            <a:t>Date of Marriage</a:t>
          </a:r>
        </a:p>
      </dgm:t>
    </dgm:pt>
    <dgm:pt modelId="{E80071CB-A19E-4CCD-8658-2A4FC8B291B1}" type="parTrans" cxnId="{553F7E92-25FC-48B3-9479-B03BA0EE462A}">
      <dgm:prSet/>
      <dgm:spPr/>
      <dgm:t>
        <a:bodyPr/>
        <a:lstStyle/>
        <a:p>
          <a:endParaRPr lang="en-US"/>
        </a:p>
      </dgm:t>
    </dgm:pt>
    <dgm:pt modelId="{AEFC5732-DA89-46F2-979D-4EC6990423C3}" type="sibTrans" cxnId="{553F7E92-25FC-48B3-9479-B03BA0EE462A}">
      <dgm:prSet/>
      <dgm:spPr/>
      <dgm:t>
        <a:bodyPr/>
        <a:lstStyle/>
        <a:p>
          <a:endParaRPr lang="en-US"/>
        </a:p>
      </dgm:t>
    </dgm:pt>
    <dgm:pt modelId="{C20E3D7A-1F7B-4D72-BD80-E8665625BDE0}">
      <dgm:prSet custT="1"/>
      <dgm:spPr/>
      <dgm:t>
        <a:bodyPr/>
        <a:lstStyle/>
        <a:p>
          <a:r>
            <a:rPr lang="en-US" sz="2000">
              <a:latin typeface="Times New Roman" panose="02020603050405020304" pitchFamily="18" charset="0"/>
              <a:cs typeface="Times New Roman" panose="02020603050405020304" pitchFamily="18" charset="0"/>
            </a:rPr>
            <a:t>Name of Spouse</a:t>
          </a:r>
        </a:p>
      </dgm:t>
    </dgm:pt>
    <dgm:pt modelId="{D707A06F-CE54-498E-A64B-814877DC752F}" type="parTrans" cxnId="{B0F805FB-C867-4F75-9C18-0B1784DE44F1}">
      <dgm:prSet/>
      <dgm:spPr/>
      <dgm:t>
        <a:bodyPr/>
        <a:lstStyle/>
        <a:p>
          <a:endParaRPr lang="en-US"/>
        </a:p>
      </dgm:t>
    </dgm:pt>
    <dgm:pt modelId="{85FD36AB-A228-4484-AC31-F58ED1BDDE83}" type="sibTrans" cxnId="{B0F805FB-C867-4F75-9C18-0B1784DE44F1}">
      <dgm:prSet/>
      <dgm:spPr/>
      <dgm:t>
        <a:bodyPr/>
        <a:lstStyle/>
        <a:p>
          <a:endParaRPr lang="en-US"/>
        </a:p>
      </dgm:t>
    </dgm:pt>
    <dgm:pt modelId="{481F3DE4-764A-4024-9B5E-89C1F5F9C606}">
      <dgm:prSet custT="1"/>
      <dgm:spPr/>
      <dgm:t>
        <a:bodyPr/>
        <a:lstStyle/>
        <a:p>
          <a:r>
            <a:rPr lang="en-US" sz="2000">
              <a:latin typeface="Times New Roman" panose="02020603050405020304" pitchFamily="18" charset="0"/>
              <a:cs typeface="Times New Roman" panose="02020603050405020304" pitchFamily="18" charset="0"/>
            </a:rPr>
            <a:t>Date &amp; Place of Termination</a:t>
          </a:r>
        </a:p>
      </dgm:t>
    </dgm:pt>
    <dgm:pt modelId="{B7873A90-A65E-4905-B501-58307B115039}" type="parTrans" cxnId="{F963F5A2-20D7-4BD1-998E-2DDAC1865BC4}">
      <dgm:prSet/>
      <dgm:spPr/>
      <dgm:t>
        <a:bodyPr/>
        <a:lstStyle/>
        <a:p>
          <a:endParaRPr lang="en-US"/>
        </a:p>
      </dgm:t>
    </dgm:pt>
    <dgm:pt modelId="{D90FB275-1140-46C3-AC63-A7A1FB537900}" type="sibTrans" cxnId="{F963F5A2-20D7-4BD1-998E-2DDAC1865BC4}">
      <dgm:prSet/>
      <dgm:spPr/>
      <dgm:t>
        <a:bodyPr/>
        <a:lstStyle/>
        <a:p>
          <a:endParaRPr lang="en-US"/>
        </a:p>
      </dgm:t>
    </dgm:pt>
    <dgm:pt modelId="{0C60A860-5FFB-4D87-9A3F-0B44D107B2E2}">
      <dgm:prSet custT="1"/>
      <dgm:spPr/>
      <dgm:t>
        <a:bodyPr/>
        <a:lstStyle/>
        <a:p>
          <a:r>
            <a:rPr lang="en-US" sz="2000">
              <a:latin typeface="Times New Roman" panose="02020603050405020304" pitchFamily="18" charset="0"/>
              <a:cs typeface="Times New Roman" panose="02020603050405020304" pitchFamily="18" charset="0"/>
            </a:rPr>
            <a:t>Children</a:t>
          </a:r>
        </a:p>
      </dgm:t>
    </dgm:pt>
    <dgm:pt modelId="{627E4EE5-1FB4-471C-826F-B704DEDE8DBE}" type="parTrans" cxnId="{957AE64F-25EB-4781-B5F4-40A2D5449AAB}">
      <dgm:prSet/>
      <dgm:spPr/>
      <dgm:t>
        <a:bodyPr/>
        <a:lstStyle/>
        <a:p>
          <a:endParaRPr lang="en-US"/>
        </a:p>
      </dgm:t>
    </dgm:pt>
    <dgm:pt modelId="{D3142A8B-ECF8-45A3-8156-36C163CC6EE6}" type="sibTrans" cxnId="{957AE64F-25EB-4781-B5F4-40A2D5449AAB}">
      <dgm:prSet/>
      <dgm:spPr/>
      <dgm:t>
        <a:bodyPr/>
        <a:lstStyle/>
        <a:p>
          <a:endParaRPr lang="en-US"/>
        </a:p>
      </dgm:t>
    </dgm:pt>
    <dgm:pt modelId="{B8989369-CB27-4386-8995-2EAF1DC605E3}">
      <dgm:prSet custT="1"/>
      <dgm:spPr/>
      <dgm:t>
        <a:bodyPr/>
        <a:lstStyle/>
        <a:p>
          <a:r>
            <a:rPr lang="en-US" sz="2000">
              <a:latin typeface="Times New Roman" panose="02020603050405020304" pitchFamily="18" charset="0"/>
              <a:cs typeface="Times New Roman" panose="02020603050405020304" pitchFamily="18" charset="0"/>
            </a:rPr>
            <a:t>Identify any child born to or adopted by Decedent.</a:t>
          </a:r>
        </a:p>
      </dgm:t>
    </dgm:pt>
    <dgm:pt modelId="{4F2D64F9-75FD-42EE-BBFC-91306ED96D0F}" type="parTrans" cxnId="{89EC73B9-0C08-46B6-9CCD-A33A5F76FD56}">
      <dgm:prSet/>
      <dgm:spPr/>
      <dgm:t>
        <a:bodyPr/>
        <a:lstStyle/>
        <a:p>
          <a:endParaRPr lang="en-US"/>
        </a:p>
      </dgm:t>
    </dgm:pt>
    <dgm:pt modelId="{A3E13108-2E88-49B5-9FAD-9A5C8D2C0048}" type="sibTrans" cxnId="{89EC73B9-0C08-46B6-9CCD-A33A5F76FD56}">
      <dgm:prSet/>
      <dgm:spPr/>
      <dgm:t>
        <a:bodyPr/>
        <a:lstStyle/>
        <a:p>
          <a:endParaRPr lang="en-US"/>
        </a:p>
      </dgm:t>
    </dgm:pt>
    <dgm:pt modelId="{C74A1F69-072A-48C5-A7BC-C221C99BBE16}">
      <dgm:prSet custT="1"/>
      <dgm:spPr/>
      <dgm:t>
        <a:bodyPr/>
        <a:lstStyle/>
        <a:p>
          <a:r>
            <a:rPr lang="en-US" sz="2000">
              <a:latin typeface="Times New Roman" panose="02020603050405020304" pitchFamily="18" charset="0"/>
              <a:cs typeface="Times New Roman" panose="02020603050405020304" pitchFamily="18" charset="0"/>
            </a:rPr>
            <a:t>Intestate</a:t>
          </a:r>
        </a:p>
      </dgm:t>
    </dgm:pt>
    <dgm:pt modelId="{AE44A499-8A7A-4281-A12A-26D3A5A2571F}" type="parTrans" cxnId="{01D0ABD5-C323-4697-9C63-84C3540C9D33}">
      <dgm:prSet/>
      <dgm:spPr/>
      <dgm:t>
        <a:bodyPr/>
        <a:lstStyle/>
        <a:p>
          <a:endParaRPr lang="en-US"/>
        </a:p>
      </dgm:t>
    </dgm:pt>
    <dgm:pt modelId="{4613D6FE-4251-46AD-ACD5-DBDB78DB695E}" type="sibTrans" cxnId="{01D0ABD5-C323-4697-9C63-84C3540C9D33}">
      <dgm:prSet/>
      <dgm:spPr/>
      <dgm:t>
        <a:bodyPr/>
        <a:lstStyle/>
        <a:p>
          <a:endParaRPr lang="en-US"/>
        </a:p>
      </dgm:t>
    </dgm:pt>
    <dgm:pt modelId="{CD616E90-0C76-454E-8472-AA1E6252386B}">
      <dgm:prSet custT="1"/>
      <dgm:spPr/>
      <dgm:t>
        <a:bodyPr/>
        <a:lstStyle/>
        <a:p>
          <a:r>
            <a:rPr lang="en-US" sz="2000">
              <a:latin typeface="Times New Roman" panose="02020603050405020304" pitchFamily="18" charset="0"/>
              <a:cs typeface="Times New Roman" panose="02020603050405020304" pitchFamily="18" charset="0"/>
            </a:rPr>
            <a:t>Need to state whether Decedent died with or without a will.</a:t>
          </a:r>
        </a:p>
      </dgm:t>
    </dgm:pt>
    <dgm:pt modelId="{3FE62C49-7A85-4186-9569-255B4675C139}" type="parTrans" cxnId="{461ACCD2-CA5E-4E0D-A776-F0C2924E5110}">
      <dgm:prSet/>
      <dgm:spPr/>
      <dgm:t>
        <a:bodyPr/>
        <a:lstStyle/>
        <a:p>
          <a:endParaRPr lang="en-US"/>
        </a:p>
      </dgm:t>
    </dgm:pt>
    <dgm:pt modelId="{11FF6113-1757-4555-9095-A9880D23993F}" type="sibTrans" cxnId="{461ACCD2-CA5E-4E0D-A776-F0C2924E5110}">
      <dgm:prSet/>
      <dgm:spPr/>
      <dgm:t>
        <a:bodyPr/>
        <a:lstStyle/>
        <a:p>
          <a:endParaRPr lang="en-US"/>
        </a:p>
      </dgm:t>
    </dgm:pt>
    <dgm:pt modelId="{9B256A5F-F5D6-49E7-8A1A-2E64A63B899A}">
      <dgm:prSet custT="1"/>
      <dgm:spPr/>
      <dgm:t>
        <a:bodyPr/>
        <a:lstStyle/>
        <a:p>
          <a:r>
            <a:rPr lang="en-US" sz="2000">
              <a:latin typeface="Times New Roman" panose="02020603050405020304" pitchFamily="18" charset="0"/>
              <a:cs typeface="Times New Roman" panose="02020603050405020304" pitchFamily="18" charset="0"/>
            </a:rPr>
            <a:t>Property</a:t>
          </a:r>
        </a:p>
      </dgm:t>
    </dgm:pt>
    <dgm:pt modelId="{17B11F11-52AB-40D8-A4F5-77B5F480CC87}" type="parTrans" cxnId="{397CD9BC-BB63-4471-8224-0259F1123A81}">
      <dgm:prSet/>
      <dgm:spPr/>
      <dgm:t>
        <a:bodyPr/>
        <a:lstStyle/>
        <a:p>
          <a:endParaRPr lang="en-US"/>
        </a:p>
      </dgm:t>
    </dgm:pt>
    <dgm:pt modelId="{AA375318-2FE7-4203-B03A-231DFA2C7444}" type="sibTrans" cxnId="{397CD9BC-BB63-4471-8224-0259F1123A81}">
      <dgm:prSet/>
      <dgm:spPr/>
      <dgm:t>
        <a:bodyPr/>
        <a:lstStyle/>
        <a:p>
          <a:endParaRPr lang="en-US"/>
        </a:p>
      </dgm:t>
    </dgm:pt>
    <dgm:pt modelId="{303FE8B4-A7C3-4D97-9E10-BD0191721FBF}">
      <dgm:prSet custT="1"/>
      <dgm:spPr/>
      <dgm:t>
        <a:bodyPr/>
        <a:lstStyle/>
        <a:p>
          <a:r>
            <a:rPr lang="en-US" sz="2000">
              <a:latin typeface="Times New Roman" panose="02020603050405020304" pitchFamily="18" charset="0"/>
              <a:cs typeface="Times New Roman" panose="02020603050405020304" pitchFamily="18" charset="0"/>
            </a:rPr>
            <a:t>General description</a:t>
          </a:r>
        </a:p>
      </dgm:t>
    </dgm:pt>
    <dgm:pt modelId="{D1563F30-A4B3-47BB-A6E8-DF31BD9F2D88}" type="parTrans" cxnId="{63DD90D4-812B-43DF-84BB-E47B13E1F395}">
      <dgm:prSet/>
      <dgm:spPr/>
      <dgm:t>
        <a:bodyPr/>
        <a:lstStyle/>
        <a:p>
          <a:endParaRPr lang="en-US"/>
        </a:p>
      </dgm:t>
    </dgm:pt>
    <dgm:pt modelId="{E510E257-3708-4745-A30B-BD54EBD5B216}" type="sibTrans" cxnId="{63DD90D4-812B-43DF-84BB-E47B13E1F395}">
      <dgm:prSet/>
      <dgm:spPr/>
      <dgm:t>
        <a:bodyPr/>
        <a:lstStyle/>
        <a:p>
          <a:endParaRPr lang="en-US"/>
        </a:p>
      </dgm:t>
    </dgm:pt>
    <dgm:pt modelId="{72D91214-CF02-43D9-A527-D63B9773D9AB}">
      <dgm:prSet custT="1"/>
      <dgm:spPr/>
      <dgm:t>
        <a:bodyPr/>
        <a:lstStyle/>
        <a:p>
          <a:r>
            <a:rPr lang="en-US" sz="2000">
              <a:latin typeface="Times New Roman" panose="02020603050405020304" pitchFamily="18" charset="0"/>
              <a:cs typeface="Times New Roman" panose="02020603050405020304" pitchFamily="18" charset="0"/>
            </a:rPr>
            <a:t>Administration</a:t>
          </a:r>
        </a:p>
      </dgm:t>
    </dgm:pt>
    <dgm:pt modelId="{2F99894C-1802-4B85-AB1F-DEBAA55C6484}" type="parTrans" cxnId="{CA4B2EF6-18A3-4C3B-8878-465C7ED355F6}">
      <dgm:prSet/>
      <dgm:spPr/>
      <dgm:t>
        <a:bodyPr/>
        <a:lstStyle/>
        <a:p>
          <a:endParaRPr lang="en-US"/>
        </a:p>
      </dgm:t>
    </dgm:pt>
    <dgm:pt modelId="{41D7881C-27E7-47B2-8BD0-608D2E1B52B0}" type="sibTrans" cxnId="{CA4B2EF6-18A3-4C3B-8878-465C7ED355F6}">
      <dgm:prSet/>
      <dgm:spPr/>
      <dgm:t>
        <a:bodyPr/>
        <a:lstStyle/>
        <a:p>
          <a:endParaRPr lang="en-US"/>
        </a:p>
      </dgm:t>
    </dgm:pt>
    <dgm:pt modelId="{167E6F22-BECF-420E-896C-5D915D29173F}">
      <dgm:prSet custT="1"/>
      <dgm:spPr/>
      <dgm:t>
        <a:bodyPr/>
        <a:lstStyle/>
        <a:p>
          <a:r>
            <a:rPr lang="en-US" sz="2000">
              <a:latin typeface="Times New Roman" panose="02020603050405020304" pitchFamily="18" charset="0"/>
              <a:cs typeface="Times New Roman" panose="02020603050405020304" pitchFamily="18" charset="0"/>
            </a:rPr>
            <a:t>Is one necessary?</a:t>
          </a:r>
        </a:p>
      </dgm:t>
    </dgm:pt>
    <dgm:pt modelId="{24BAED25-576E-46E4-AB17-EA4026E40A26}" type="parTrans" cxnId="{1944C749-E315-481D-BD80-3676FB61DE02}">
      <dgm:prSet/>
      <dgm:spPr/>
      <dgm:t>
        <a:bodyPr/>
        <a:lstStyle/>
        <a:p>
          <a:endParaRPr lang="en-US"/>
        </a:p>
      </dgm:t>
    </dgm:pt>
    <dgm:pt modelId="{3461A43C-ECD3-4896-A1FA-D9A178BC2002}" type="sibTrans" cxnId="{1944C749-E315-481D-BD80-3676FB61DE02}">
      <dgm:prSet/>
      <dgm:spPr/>
      <dgm:t>
        <a:bodyPr/>
        <a:lstStyle/>
        <a:p>
          <a:endParaRPr lang="en-US"/>
        </a:p>
      </dgm:t>
    </dgm:pt>
    <dgm:pt modelId="{F78F3291-7364-42AF-A16F-7C79B6833D06}">
      <dgm:prSet custT="1"/>
      <dgm:spPr/>
      <dgm:t>
        <a:bodyPr/>
        <a:lstStyle/>
        <a:p>
          <a:r>
            <a:rPr lang="en-US" sz="2000">
              <a:latin typeface="Times New Roman" panose="02020603050405020304" pitchFamily="18" charset="0"/>
              <a:cs typeface="Times New Roman" panose="02020603050405020304" pitchFamily="18" charset="0"/>
            </a:rPr>
            <a:t>If not, need to include language regarding whether the Decedent received or applied for Medicaid.</a:t>
          </a:r>
        </a:p>
      </dgm:t>
    </dgm:pt>
    <dgm:pt modelId="{512501F2-7F76-4929-90DA-43DFD4F0A54F}" type="parTrans" cxnId="{D0737C60-5C6F-4236-BE04-388E3CF2F651}">
      <dgm:prSet/>
      <dgm:spPr/>
      <dgm:t>
        <a:bodyPr/>
        <a:lstStyle/>
        <a:p>
          <a:endParaRPr lang="en-US"/>
        </a:p>
      </dgm:t>
    </dgm:pt>
    <dgm:pt modelId="{D17A1B9E-C67D-479E-8B34-2EFD50C86F27}" type="sibTrans" cxnId="{D0737C60-5C6F-4236-BE04-388E3CF2F651}">
      <dgm:prSet/>
      <dgm:spPr/>
      <dgm:t>
        <a:bodyPr/>
        <a:lstStyle/>
        <a:p>
          <a:endParaRPr lang="en-US"/>
        </a:p>
      </dgm:t>
    </dgm:pt>
    <dgm:pt modelId="{E4949A01-25D8-4D7F-9E4E-7751A6811C26}">
      <dgm:prSet custT="1"/>
      <dgm:spPr/>
      <dgm:t>
        <a:bodyPr/>
        <a:lstStyle/>
        <a:p>
          <a:pPr rtl="0"/>
          <a:r>
            <a:rPr lang="en-US" sz="2000">
              <a:latin typeface="Times New Roman"/>
              <a:cs typeface="Times New Roman"/>
            </a:rPr>
            <a:t>The child’s age should be listed.</a:t>
          </a:r>
        </a:p>
      </dgm:t>
    </dgm:pt>
    <dgm:pt modelId="{0C6D1844-C62A-402D-B678-E8718B177848}" type="sibTrans" cxnId="{48E5A508-C6AC-4309-B129-B2B01CEEFFAA}">
      <dgm:prSet/>
      <dgm:spPr/>
      <dgm:t>
        <a:bodyPr/>
        <a:lstStyle/>
        <a:p>
          <a:endParaRPr lang="en-US"/>
        </a:p>
      </dgm:t>
    </dgm:pt>
    <dgm:pt modelId="{25F5DAAB-339E-4585-B138-851FC5E0C817}" type="parTrans" cxnId="{48E5A508-C6AC-4309-B129-B2B01CEEFFAA}">
      <dgm:prSet/>
      <dgm:spPr/>
      <dgm:t>
        <a:bodyPr/>
        <a:lstStyle/>
        <a:p>
          <a:endParaRPr lang="en-US"/>
        </a:p>
      </dgm:t>
    </dgm:pt>
    <dgm:pt modelId="{459D19B0-2E1A-4D13-928F-0E5B137509C3}" type="pres">
      <dgm:prSet presAssocID="{4A84DA76-9D9D-4FB7-BE4D-70D00CE3FB2C}" presName="linear" presStyleCnt="0">
        <dgm:presLayoutVars>
          <dgm:dir/>
          <dgm:animLvl val="lvl"/>
          <dgm:resizeHandles val="exact"/>
        </dgm:presLayoutVars>
      </dgm:prSet>
      <dgm:spPr/>
    </dgm:pt>
    <dgm:pt modelId="{411FF87C-3206-4054-9378-13BA26BEE6D4}" type="pres">
      <dgm:prSet presAssocID="{15A84433-A05A-4AE8-9CAD-676FABFA50F0}" presName="parentLin" presStyleCnt="0"/>
      <dgm:spPr/>
    </dgm:pt>
    <dgm:pt modelId="{6E73CE05-BE43-48FE-8001-4FF064DC0E48}" type="pres">
      <dgm:prSet presAssocID="{15A84433-A05A-4AE8-9CAD-676FABFA50F0}" presName="parentLeftMargin" presStyleLbl="node1" presStyleIdx="0" presStyleCnt="5"/>
      <dgm:spPr/>
    </dgm:pt>
    <dgm:pt modelId="{8852D7C6-38D6-44E3-B4CC-279ACC02A173}" type="pres">
      <dgm:prSet presAssocID="{15A84433-A05A-4AE8-9CAD-676FABFA50F0}" presName="parentText" presStyleLbl="node1" presStyleIdx="0" presStyleCnt="5">
        <dgm:presLayoutVars>
          <dgm:chMax val="0"/>
          <dgm:bulletEnabled val="1"/>
        </dgm:presLayoutVars>
      </dgm:prSet>
      <dgm:spPr/>
    </dgm:pt>
    <dgm:pt modelId="{EB45AE65-274B-4239-AAF4-0E649488A0CE}" type="pres">
      <dgm:prSet presAssocID="{15A84433-A05A-4AE8-9CAD-676FABFA50F0}" presName="negativeSpace" presStyleCnt="0"/>
      <dgm:spPr/>
    </dgm:pt>
    <dgm:pt modelId="{B2196F69-0F62-4D51-B07D-0EEF59083641}" type="pres">
      <dgm:prSet presAssocID="{15A84433-A05A-4AE8-9CAD-676FABFA50F0}" presName="childText" presStyleLbl="conFgAcc1" presStyleIdx="0" presStyleCnt="5">
        <dgm:presLayoutVars>
          <dgm:bulletEnabled val="1"/>
        </dgm:presLayoutVars>
      </dgm:prSet>
      <dgm:spPr/>
    </dgm:pt>
    <dgm:pt modelId="{57FE669A-687A-4AD4-BBE6-3B22A0DCB321}" type="pres">
      <dgm:prSet presAssocID="{81D57820-8620-4D89-95B4-8EFBA9106BBA}" presName="spaceBetweenRectangles" presStyleCnt="0"/>
      <dgm:spPr/>
    </dgm:pt>
    <dgm:pt modelId="{C994321F-FF09-4863-8D03-C804498F95E7}" type="pres">
      <dgm:prSet presAssocID="{0C60A860-5FFB-4D87-9A3F-0B44D107B2E2}" presName="parentLin" presStyleCnt="0"/>
      <dgm:spPr/>
    </dgm:pt>
    <dgm:pt modelId="{943DF046-AF85-49DE-99F1-93B91DB8DA96}" type="pres">
      <dgm:prSet presAssocID="{0C60A860-5FFB-4D87-9A3F-0B44D107B2E2}" presName="parentLeftMargin" presStyleLbl="node1" presStyleIdx="0" presStyleCnt="5"/>
      <dgm:spPr/>
    </dgm:pt>
    <dgm:pt modelId="{8A5D265E-8C0A-457C-89E3-A7F0DA11ED7E}" type="pres">
      <dgm:prSet presAssocID="{0C60A860-5FFB-4D87-9A3F-0B44D107B2E2}" presName="parentText" presStyleLbl="node1" presStyleIdx="1" presStyleCnt="5">
        <dgm:presLayoutVars>
          <dgm:chMax val="0"/>
          <dgm:bulletEnabled val="1"/>
        </dgm:presLayoutVars>
      </dgm:prSet>
      <dgm:spPr/>
    </dgm:pt>
    <dgm:pt modelId="{AF72342A-4D18-4B53-8949-044E88B77BEF}" type="pres">
      <dgm:prSet presAssocID="{0C60A860-5FFB-4D87-9A3F-0B44D107B2E2}" presName="negativeSpace" presStyleCnt="0"/>
      <dgm:spPr/>
    </dgm:pt>
    <dgm:pt modelId="{D67E508F-63A8-4D64-984B-52B30F73BAE2}" type="pres">
      <dgm:prSet presAssocID="{0C60A860-5FFB-4D87-9A3F-0B44D107B2E2}" presName="childText" presStyleLbl="conFgAcc1" presStyleIdx="1" presStyleCnt="5">
        <dgm:presLayoutVars>
          <dgm:bulletEnabled val="1"/>
        </dgm:presLayoutVars>
      </dgm:prSet>
      <dgm:spPr/>
    </dgm:pt>
    <dgm:pt modelId="{40A9DDCD-D75A-4F80-83B0-FE6BC7E3D341}" type="pres">
      <dgm:prSet presAssocID="{D3142A8B-ECF8-45A3-8156-36C163CC6EE6}" presName="spaceBetweenRectangles" presStyleCnt="0"/>
      <dgm:spPr/>
    </dgm:pt>
    <dgm:pt modelId="{1F77512C-BBEC-4120-90BE-A396EED32DFD}" type="pres">
      <dgm:prSet presAssocID="{C74A1F69-072A-48C5-A7BC-C221C99BBE16}" presName="parentLin" presStyleCnt="0"/>
      <dgm:spPr/>
    </dgm:pt>
    <dgm:pt modelId="{D97FCCE1-623C-43F5-96D0-78ED07C30803}" type="pres">
      <dgm:prSet presAssocID="{C74A1F69-072A-48C5-A7BC-C221C99BBE16}" presName="parentLeftMargin" presStyleLbl="node1" presStyleIdx="1" presStyleCnt="5"/>
      <dgm:spPr/>
    </dgm:pt>
    <dgm:pt modelId="{3D58CAD9-7D1D-43C6-983B-9FDFC7C86690}" type="pres">
      <dgm:prSet presAssocID="{C74A1F69-072A-48C5-A7BC-C221C99BBE16}" presName="parentText" presStyleLbl="node1" presStyleIdx="2" presStyleCnt="5">
        <dgm:presLayoutVars>
          <dgm:chMax val="0"/>
          <dgm:bulletEnabled val="1"/>
        </dgm:presLayoutVars>
      </dgm:prSet>
      <dgm:spPr/>
    </dgm:pt>
    <dgm:pt modelId="{782EA84E-80E2-41D7-90E8-B66371AF65E2}" type="pres">
      <dgm:prSet presAssocID="{C74A1F69-072A-48C5-A7BC-C221C99BBE16}" presName="negativeSpace" presStyleCnt="0"/>
      <dgm:spPr/>
    </dgm:pt>
    <dgm:pt modelId="{ADEAC432-C3A2-42F5-913A-522CBEE5E7A6}" type="pres">
      <dgm:prSet presAssocID="{C74A1F69-072A-48C5-A7BC-C221C99BBE16}" presName="childText" presStyleLbl="conFgAcc1" presStyleIdx="2" presStyleCnt="5">
        <dgm:presLayoutVars>
          <dgm:bulletEnabled val="1"/>
        </dgm:presLayoutVars>
      </dgm:prSet>
      <dgm:spPr/>
    </dgm:pt>
    <dgm:pt modelId="{FA45C91E-9FE2-48CD-8683-D16EC0C3046D}" type="pres">
      <dgm:prSet presAssocID="{4613D6FE-4251-46AD-ACD5-DBDB78DB695E}" presName="spaceBetweenRectangles" presStyleCnt="0"/>
      <dgm:spPr/>
    </dgm:pt>
    <dgm:pt modelId="{AE92CCAF-8AD1-4CB5-A80A-0B5EEB31926F}" type="pres">
      <dgm:prSet presAssocID="{9B256A5F-F5D6-49E7-8A1A-2E64A63B899A}" presName="parentLin" presStyleCnt="0"/>
      <dgm:spPr/>
    </dgm:pt>
    <dgm:pt modelId="{B7922B2B-48D8-49E0-BAAC-54F480417F39}" type="pres">
      <dgm:prSet presAssocID="{9B256A5F-F5D6-49E7-8A1A-2E64A63B899A}" presName="parentLeftMargin" presStyleLbl="node1" presStyleIdx="2" presStyleCnt="5"/>
      <dgm:spPr/>
    </dgm:pt>
    <dgm:pt modelId="{AF819EAD-1ADF-4B97-ABEA-9FCF997FB80C}" type="pres">
      <dgm:prSet presAssocID="{9B256A5F-F5D6-49E7-8A1A-2E64A63B899A}" presName="parentText" presStyleLbl="node1" presStyleIdx="3" presStyleCnt="5">
        <dgm:presLayoutVars>
          <dgm:chMax val="0"/>
          <dgm:bulletEnabled val="1"/>
        </dgm:presLayoutVars>
      </dgm:prSet>
      <dgm:spPr/>
    </dgm:pt>
    <dgm:pt modelId="{2EA4227C-A0D7-4A9F-B0D3-F3DBDBC322AC}" type="pres">
      <dgm:prSet presAssocID="{9B256A5F-F5D6-49E7-8A1A-2E64A63B899A}" presName="negativeSpace" presStyleCnt="0"/>
      <dgm:spPr/>
    </dgm:pt>
    <dgm:pt modelId="{99DBD33C-ADCA-40FB-8C26-EA4D32F84B6F}" type="pres">
      <dgm:prSet presAssocID="{9B256A5F-F5D6-49E7-8A1A-2E64A63B899A}" presName="childText" presStyleLbl="conFgAcc1" presStyleIdx="3" presStyleCnt="5">
        <dgm:presLayoutVars>
          <dgm:bulletEnabled val="1"/>
        </dgm:presLayoutVars>
      </dgm:prSet>
      <dgm:spPr/>
    </dgm:pt>
    <dgm:pt modelId="{4FD243A4-7A77-4EAC-810E-B4DEE349F782}" type="pres">
      <dgm:prSet presAssocID="{AA375318-2FE7-4203-B03A-231DFA2C7444}" presName="spaceBetweenRectangles" presStyleCnt="0"/>
      <dgm:spPr/>
    </dgm:pt>
    <dgm:pt modelId="{FF355D59-1519-4B14-81D2-E40440EE7F77}" type="pres">
      <dgm:prSet presAssocID="{72D91214-CF02-43D9-A527-D63B9773D9AB}" presName="parentLin" presStyleCnt="0"/>
      <dgm:spPr/>
    </dgm:pt>
    <dgm:pt modelId="{9B7B7494-5547-4C1D-81AC-720348298A7A}" type="pres">
      <dgm:prSet presAssocID="{72D91214-CF02-43D9-A527-D63B9773D9AB}" presName="parentLeftMargin" presStyleLbl="node1" presStyleIdx="3" presStyleCnt="5"/>
      <dgm:spPr/>
    </dgm:pt>
    <dgm:pt modelId="{9C3CE63A-4A4B-45D9-8CF3-A494389F893C}" type="pres">
      <dgm:prSet presAssocID="{72D91214-CF02-43D9-A527-D63B9773D9AB}" presName="parentText" presStyleLbl="node1" presStyleIdx="4" presStyleCnt="5">
        <dgm:presLayoutVars>
          <dgm:chMax val="0"/>
          <dgm:bulletEnabled val="1"/>
        </dgm:presLayoutVars>
      </dgm:prSet>
      <dgm:spPr/>
    </dgm:pt>
    <dgm:pt modelId="{F5F62E9C-EEF1-40B1-8EB1-F640152989EA}" type="pres">
      <dgm:prSet presAssocID="{72D91214-CF02-43D9-A527-D63B9773D9AB}" presName="negativeSpace" presStyleCnt="0"/>
      <dgm:spPr/>
    </dgm:pt>
    <dgm:pt modelId="{AF4149BF-85FA-4318-803B-7436D8D2B13C}" type="pres">
      <dgm:prSet presAssocID="{72D91214-CF02-43D9-A527-D63B9773D9AB}" presName="childText" presStyleLbl="conFgAcc1" presStyleIdx="4" presStyleCnt="5">
        <dgm:presLayoutVars>
          <dgm:bulletEnabled val="1"/>
        </dgm:presLayoutVars>
      </dgm:prSet>
      <dgm:spPr/>
    </dgm:pt>
  </dgm:ptLst>
  <dgm:cxnLst>
    <dgm:cxn modelId="{7D8DBF07-70DA-4F2D-8ED1-E47D55CDA81C}" type="presOf" srcId="{0C60A860-5FFB-4D87-9A3F-0B44D107B2E2}" destId="{943DF046-AF85-49DE-99F1-93B91DB8DA96}" srcOrd="0" destOrd="0" presId="urn:microsoft.com/office/officeart/2005/8/layout/list1"/>
    <dgm:cxn modelId="{48E5A508-C6AC-4309-B129-B2B01CEEFFAA}" srcId="{0C60A860-5FFB-4D87-9A3F-0B44D107B2E2}" destId="{E4949A01-25D8-4D7F-9E4E-7751A6811C26}" srcOrd="1" destOrd="0" parTransId="{25F5DAAB-339E-4585-B138-851FC5E0C817}" sibTransId="{0C6D1844-C62A-402D-B678-E8718B177848}"/>
    <dgm:cxn modelId="{FF959F10-3030-4196-A90B-92D8AE451A2A}" type="presOf" srcId="{481F3DE4-764A-4024-9B5E-89C1F5F9C606}" destId="{B2196F69-0F62-4D51-B07D-0EEF59083641}" srcOrd="0" destOrd="2" presId="urn:microsoft.com/office/officeart/2005/8/layout/list1"/>
    <dgm:cxn modelId="{A663DA22-D337-4B15-9E35-D9A4D857FF0B}" type="presOf" srcId="{B8989369-CB27-4386-8995-2EAF1DC605E3}" destId="{D67E508F-63A8-4D64-984B-52B30F73BAE2}" srcOrd="0" destOrd="0" presId="urn:microsoft.com/office/officeart/2005/8/layout/list1"/>
    <dgm:cxn modelId="{931E4024-5234-4CCC-963C-A6FBE3724AF2}" type="presOf" srcId="{167E6F22-BECF-420E-896C-5D915D29173F}" destId="{AF4149BF-85FA-4318-803B-7436D8D2B13C}" srcOrd="0" destOrd="0" presId="urn:microsoft.com/office/officeart/2005/8/layout/list1"/>
    <dgm:cxn modelId="{DA9A5E25-C8C5-44ED-9C9F-06B9F77BE59A}" type="presOf" srcId="{F78F3291-7364-42AF-A16F-7C79B6833D06}" destId="{AF4149BF-85FA-4318-803B-7436D8D2B13C}" srcOrd="0" destOrd="1" presId="urn:microsoft.com/office/officeart/2005/8/layout/list1"/>
    <dgm:cxn modelId="{EC177037-0D10-499A-916D-3388A5E4AE4F}" type="presOf" srcId="{C74A1F69-072A-48C5-A7BC-C221C99BBE16}" destId="{D97FCCE1-623C-43F5-96D0-78ED07C30803}" srcOrd="0" destOrd="0" presId="urn:microsoft.com/office/officeart/2005/8/layout/list1"/>
    <dgm:cxn modelId="{D153373A-71CB-4626-90D5-ED2D9C63FAB2}" type="presOf" srcId="{0C60A860-5FFB-4D87-9A3F-0B44D107B2E2}" destId="{8A5D265E-8C0A-457C-89E3-A7F0DA11ED7E}" srcOrd="1" destOrd="0" presId="urn:microsoft.com/office/officeart/2005/8/layout/list1"/>
    <dgm:cxn modelId="{8F80F75D-371A-4A27-A798-C841BCF318AB}" type="presOf" srcId="{72D91214-CF02-43D9-A527-D63B9773D9AB}" destId="{9B7B7494-5547-4C1D-81AC-720348298A7A}" srcOrd="0" destOrd="0" presId="urn:microsoft.com/office/officeart/2005/8/layout/list1"/>
    <dgm:cxn modelId="{D0737C60-5C6F-4236-BE04-388E3CF2F651}" srcId="{72D91214-CF02-43D9-A527-D63B9773D9AB}" destId="{F78F3291-7364-42AF-A16F-7C79B6833D06}" srcOrd="1" destOrd="0" parTransId="{512501F2-7F76-4929-90DA-43DFD4F0A54F}" sibTransId="{D17A1B9E-C67D-479E-8B34-2EFD50C86F27}"/>
    <dgm:cxn modelId="{1944C749-E315-481D-BD80-3676FB61DE02}" srcId="{72D91214-CF02-43D9-A527-D63B9773D9AB}" destId="{167E6F22-BECF-420E-896C-5D915D29173F}" srcOrd="0" destOrd="0" parTransId="{24BAED25-576E-46E4-AB17-EA4026E40A26}" sibTransId="{3461A43C-ECD3-4896-A1FA-D9A178BC2002}"/>
    <dgm:cxn modelId="{C0BAEE4C-EA8E-4600-824E-557DF0B79A9F}" type="presOf" srcId="{15A84433-A05A-4AE8-9CAD-676FABFA50F0}" destId="{6E73CE05-BE43-48FE-8001-4FF064DC0E48}" srcOrd="0" destOrd="0" presId="urn:microsoft.com/office/officeart/2005/8/layout/list1"/>
    <dgm:cxn modelId="{CA1F606F-B856-435A-9B1B-FACCB6FF5992}" type="presOf" srcId="{303FE8B4-A7C3-4D97-9E10-BD0191721FBF}" destId="{99DBD33C-ADCA-40FB-8C26-EA4D32F84B6F}" srcOrd="0" destOrd="0" presId="urn:microsoft.com/office/officeart/2005/8/layout/list1"/>
    <dgm:cxn modelId="{957AE64F-25EB-4781-B5F4-40A2D5449AAB}" srcId="{4A84DA76-9D9D-4FB7-BE4D-70D00CE3FB2C}" destId="{0C60A860-5FFB-4D87-9A3F-0B44D107B2E2}" srcOrd="1" destOrd="0" parTransId="{627E4EE5-1FB4-471C-826F-B704DEDE8DBE}" sibTransId="{D3142A8B-ECF8-45A3-8156-36C163CC6EE6}"/>
    <dgm:cxn modelId="{F7556050-210C-4E48-BADE-B61C0373F17C}" type="presOf" srcId="{9B256A5F-F5D6-49E7-8A1A-2E64A63B899A}" destId="{B7922B2B-48D8-49E0-BAAC-54F480417F39}" srcOrd="0" destOrd="0" presId="urn:microsoft.com/office/officeart/2005/8/layout/list1"/>
    <dgm:cxn modelId="{A3151859-1F7D-4D3A-BAE6-A227D9009BC9}" type="presOf" srcId="{CD616E90-0C76-454E-8472-AA1E6252386B}" destId="{ADEAC432-C3A2-42F5-913A-522CBEE5E7A6}" srcOrd="0" destOrd="0" presId="urn:microsoft.com/office/officeart/2005/8/layout/list1"/>
    <dgm:cxn modelId="{BCB5B77C-6DD9-47A4-B78B-2F14079E813D}" srcId="{4A84DA76-9D9D-4FB7-BE4D-70D00CE3FB2C}" destId="{15A84433-A05A-4AE8-9CAD-676FABFA50F0}" srcOrd="0" destOrd="0" parTransId="{D21956FD-2ADC-4CFF-A062-99A34CCCE0C9}" sibTransId="{81D57820-8620-4D89-95B4-8EFBA9106BBA}"/>
    <dgm:cxn modelId="{553F7E92-25FC-48B3-9479-B03BA0EE462A}" srcId="{15A84433-A05A-4AE8-9CAD-676FABFA50F0}" destId="{1A295683-EC87-45E6-89AA-2AB0D92B1EA3}" srcOrd="0" destOrd="0" parTransId="{E80071CB-A19E-4CCD-8658-2A4FC8B291B1}" sibTransId="{AEFC5732-DA89-46F2-979D-4EC6990423C3}"/>
    <dgm:cxn modelId="{F87F0BA1-967C-4564-8826-3E9DE847A776}" type="presOf" srcId="{4A84DA76-9D9D-4FB7-BE4D-70D00CE3FB2C}" destId="{459D19B0-2E1A-4D13-928F-0E5B137509C3}" srcOrd="0" destOrd="0" presId="urn:microsoft.com/office/officeart/2005/8/layout/list1"/>
    <dgm:cxn modelId="{F963F5A2-20D7-4BD1-998E-2DDAC1865BC4}" srcId="{15A84433-A05A-4AE8-9CAD-676FABFA50F0}" destId="{481F3DE4-764A-4024-9B5E-89C1F5F9C606}" srcOrd="2" destOrd="0" parTransId="{B7873A90-A65E-4905-B501-58307B115039}" sibTransId="{D90FB275-1140-46C3-AC63-A7A1FB537900}"/>
    <dgm:cxn modelId="{4D7B5BAA-D1B6-4768-90E2-453EA8269353}" type="presOf" srcId="{1A295683-EC87-45E6-89AA-2AB0D92B1EA3}" destId="{B2196F69-0F62-4D51-B07D-0EEF59083641}" srcOrd="0" destOrd="0" presId="urn:microsoft.com/office/officeart/2005/8/layout/list1"/>
    <dgm:cxn modelId="{89EC73B9-0C08-46B6-9CCD-A33A5F76FD56}" srcId="{0C60A860-5FFB-4D87-9A3F-0B44D107B2E2}" destId="{B8989369-CB27-4386-8995-2EAF1DC605E3}" srcOrd="0" destOrd="0" parTransId="{4F2D64F9-75FD-42EE-BBFC-91306ED96D0F}" sibTransId="{A3E13108-2E88-49B5-9FAD-9A5C8D2C0048}"/>
    <dgm:cxn modelId="{397CD9BC-BB63-4471-8224-0259F1123A81}" srcId="{4A84DA76-9D9D-4FB7-BE4D-70D00CE3FB2C}" destId="{9B256A5F-F5D6-49E7-8A1A-2E64A63B899A}" srcOrd="3" destOrd="0" parTransId="{17B11F11-52AB-40D8-A4F5-77B5F480CC87}" sibTransId="{AA375318-2FE7-4203-B03A-231DFA2C7444}"/>
    <dgm:cxn modelId="{461ACCD2-CA5E-4E0D-A776-F0C2924E5110}" srcId="{C74A1F69-072A-48C5-A7BC-C221C99BBE16}" destId="{CD616E90-0C76-454E-8472-AA1E6252386B}" srcOrd="0" destOrd="0" parTransId="{3FE62C49-7A85-4186-9569-255B4675C139}" sibTransId="{11FF6113-1757-4555-9095-A9880D23993F}"/>
    <dgm:cxn modelId="{63DD90D4-812B-43DF-84BB-E47B13E1F395}" srcId="{9B256A5F-F5D6-49E7-8A1A-2E64A63B899A}" destId="{303FE8B4-A7C3-4D97-9E10-BD0191721FBF}" srcOrd="0" destOrd="0" parTransId="{D1563F30-A4B3-47BB-A6E8-DF31BD9F2D88}" sibTransId="{E510E257-3708-4745-A30B-BD54EBD5B216}"/>
    <dgm:cxn modelId="{01D0ABD5-C323-4697-9C63-84C3540C9D33}" srcId="{4A84DA76-9D9D-4FB7-BE4D-70D00CE3FB2C}" destId="{C74A1F69-072A-48C5-A7BC-C221C99BBE16}" srcOrd="2" destOrd="0" parTransId="{AE44A499-8A7A-4281-A12A-26D3A5A2571F}" sibTransId="{4613D6FE-4251-46AD-ACD5-DBDB78DB695E}"/>
    <dgm:cxn modelId="{D0489DDF-A3E7-4805-AF21-698D278F0D99}" type="presOf" srcId="{C20E3D7A-1F7B-4D72-BD80-E8665625BDE0}" destId="{B2196F69-0F62-4D51-B07D-0EEF59083641}" srcOrd="0" destOrd="1" presId="urn:microsoft.com/office/officeart/2005/8/layout/list1"/>
    <dgm:cxn modelId="{C67A8BE2-E325-432F-9379-547ECD83CAED}" type="presOf" srcId="{C74A1F69-072A-48C5-A7BC-C221C99BBE16}" destId="{3D58CAD9-7D1D-43C6-983B-9FDFC7C86690}" srcOrd="1" destOrd="0" presId="urn:microsoft.com/office/officeart/2005/8/layout/list1"/>
    <dgm:cxn modelId="{FDE032EA-ACAE-4D7B-9234-954FA8AE017A}" type="presOf" srcId="{15A84433-A05A-4AE8-9CAD-676FABFA50F0}" destId="{8852D7C6-38D6-44E3-B4CC-279ACC02A173}" srcOrd="1" destOrd="0" presId="urn:microsoft.com/office/officeart/2005/8/layout/list1"/>
    <dgm:cxn modelId="{8DA8C1F0-21BC-4B5E-BECD-231521F85956}" type="presOf" srcId="{72D91214-CF02-43D9-A527-D63B9773D9AB}" destId="{9C3CE63A-4A4B-45D9-8CF3-A494389F893C}" srcOrd="1" destOrd="0" presId="urn:microsoft.com/office/officeart/2005/8/layout/list1"/>
    <dgm:cxn modelId="{CF24C7F2-7E68-49E3-823E-802913E122E4}" type="presOf" srcId="{9B256A5F-F5D6-49E7-8A1A-2E64A63B899A}" destId="{AF819EAD-1ADF-4B97-ABEA-9FCF997FB80C}" srcOrd="1" destOrd="0" presId="urn:microsoft.com/office/officeart/2005/8/layout/list1"/>
    <dgm:cxn modelId="{CA4B2EF6-18A3-4C3B-8878-465C7ED355F6}" srcId="{4A84DA76-9D9D-4FB7-BE4D-70D00CE3FB2C}" destId="{72D91214-CF02-43D9-A527-D63B9773D9AB}" srcOrd="4" destOrd="0" parTransId="{2F99894C-1802-4B85-AB1F-DEBAA55C6484}" sibTransId="{41D7881C-27E7-47B2-8BD0-608D2E1B52B0}"/>
    <dgm:cxn modelId="{9570DBF8-E86B-49A1-BC37-8D654581D765}" type="presOf" srcId="{E4949A01-25D8-4D7F-9E4E-7751A6811C26}" destId="{D67E508F-63A8-4D64-984B-52B30F73BAE2}" srcOrd="0" destOrd="1" presId="urn:microsoft.com/office/officeart/2005/8/layout/list1"/>
    <dgm:cxn modelId="{B0F805FB-C867-4F75-9C18-0B1784DE44F1}" srcId="{15A84433-A05A-4AE8-9CAD-676FABFA50F0}" destId="{C20E3D7A-1F7B-4D72-BD80-E8665625BDE0}" srcOrd="1" destOrd="0" parTransId="{D707A06F-CE54-498E-A64B-814877DC752F}" sibTransId="{85FD36AB-A228-4484-AC31-F58ED1BDDE83}"/>
    <dgm:cxn modelId="{2D1F330B-E979-425E-8E45-5D99BDA42D52}" type="presParOf" srcId="{459D19B0-2E1A-4D13-928F-0E5B137509C3}" destId="{411FF87C-3206-4054-9378-13BA26BEE6D4}" srcOrd="0" destOrd="0" presId="urn:microsoft.com/office/officeart/2005/8/layout/list1"/>
    <dgm:cxn modelId="{4D6CE2E8-29C0-4ED1-AC28-A505703D5535}" type="presParOf" srcId="{411FF87C-3206-4054-9378-13BA26BEE6D4}" destId="{6E73CE05-BE43-48FE-8001-4FF064DC0E48}" srcOrd="0" destOrd="0" presId="urn:microsoft.com/office/officeart/2005/8/layout/list1"/>
    <dgm:cxn modelId="{AE762071-509F-4E02-85F6-B04CCA8DE196}" type="presParOf" srcId="{411FF87C-3206-4054-9378-13BA26BEE6D4}" destId="{8852D7C6-38D6-44E3-B4CC-279ACC02A173}" srcOrd="1" destOrd="0" presId="urn:microsoft.com/office/officeart/2005/8/layout/list1"/>
    <dgm:cxn modelId="{244BDA19-6E87-49EE-A9E0-33B7A42BB870}" type="presParOf" srcId="{459D19B0-2E1A-4D13-928F-0E5B137509C3}" destId="{EB45AE65-274B-4239-AAF4-0E649488A0CE}" srcOrd="1" destOrd="0" presId="urn:microsoft.com/office/officeart/2005/8/layout/list1"/>
    <dgm:cxn modelId="{C6A15469-D0C8-401C-A101-8B63354C4414}" type="presParOf" srcId="{459D19B0-2E1A-4D13-928F-0E5B137509C3}" destId="{B2196F69-0F62-4D51-B07D-0EEF59083641}" srcOrd="2" destOrd="0" presId="urn:microsoft.com/office/officeart/2005/8/layout/list1"/>
    <dgm:cxn modelId="{4991FE11-8E90-4959-9131-FB5EECBC0F66}" type="presParOf" srcId="{459D19B0-2E1A-4D13-928F-0E5B137509C3}" destId="{57FE669A-687A-4AD4-BBE6-3B22A0DCB321}" srcOrd="3" destOrd="0" presId="urn:microsoft.com/office/officeart/2005/8/layout/list1"/>
    <dgm:cxn modelId="{A1002A1E-BD0E-4DDB-B3B2-8E58458E7C57}" type="presParOf" srcId="{459D19B0-2E1A-4D13-928F-0E5B137509C3}" destId="{C994321F-FF09-4863-8D03-C804498F95E7}" srcOrd="4" destOrd="0" presId="urn:microsoft.com/office/officeart/2005/8/layout/list1"/>
    <dgm:cxn modelId="{A3AC83C4-1281-459C-BD04-EA30E1BD3156}" type="presParOf" srcId="{C994321F-FF09-4863-8D03-C804498F95E7}" destId="{943DF046-AF85-49DE-99F1-93B91DB8DA96}" srcOrd="0" destOrd="0" presId="urn:microsoft.com/office/officeart/2005/8/layout/list1"/>
    <dgm:cxn modelId="{2D58C914-DCA5-4479-8D23-E1F37284626B}" type="presParOf" srcId="{C994321F-FF09-4863-8D03-C804498F95E7}" destId="{8A5D265E-8C0A-457C-89E3-A7F0DA11ED7E}" srcOrd="1" destOrd="0" presId="urn:microsoft.com/office/officeart/2005/8/layout/list1"/>
    <dgm:cxn modelId="{AC9B3840-C3D1-4540-B0CD-B6CFA1991653}" type="presParOf" srcId="{459D19B0-2E1A-4D13-928F-0E5B137509C3}" destId="{AF72342A-4D18-4B53-8949-044E88B77BEF}" srcOrd="5" destOrd="0" presId="urn:microsoft.com/office/officeart/2005/8/layout/list1"/>
    <dgm:cxn modelId="{FE4F6BE7-946E-486D-916A-67BDED7105C9}" type="presParOf" srcId="{459D19B0-2E1A-4D13-928F-0E5B137509C3}" destId="{D67E508F-63A8-4D64-984B-52B30F73BAE2}" srcOrd="6" destOrd="0" presId="urn:microsoft.com/office/officeart/2005/8/layout/list1"/>
    <dgm:cxn modelId="{5E2D84F0-7FCF-4E90-A68A-BB6CDD76208E}" type="presParOf" srcId="{459D19B0-2E1A-4D13-928F-0E5B137509C3}" destId="{40A9DDCD-D75A-4F80-83B0-FE6BC7E3D341}" srcOrd="7" destOrd="0" presId="urn:microsoft.com/office/officeart/2005/8/layout/list1"/>
    <dgm:cxn modelId="{5B78B356-B8A8-43F3-9115-8A5D4C7B0666}" type="presParOf" srcId="{459D19B0-2E1A-4D13-928F-0E5B137509C3}" destId="{1F77512C-BBEC-4120-90BE-A396EED32DFD}" srcOrd="8" destOrd="0" presId="urn:microsoft.com/office/officeart/2005/8/layout/list1"/>
    <dgm:cxn modelId="{582B3BC2-B704-4263-B6C2-BD6EC1701D27}" type="presParOf" srcId="{1F77512C-BBEC-4120-90BE-A396EED32DFD}" destId="{D97FCCE1-623C-43F5-96D0-78ED07C30803}" srcOrd="0" destOrd="0" presId="urn:microsoft.com/office/officeart/2005/8/layout/list1"/>
    <dgm:cxn modelId="{D868AF43-DDEC-4EA8-93B2-9B2DBA96540D}" type="presParOf" srcId="{1F77512C-BBEC-4120-90BE-A396EED32DFD}" destId="{3D58CAD9-7D1D-43C6-983B-9FDFC7C86690}" srcOrd="1" destOrd="0" presId="urn:microsoft.com/office/officeart/2005/8/layout/list1"/>
    <dgm:cxn modelId="{BD63B876-F05D-4911-A97F-79F10BD595FA}" type="presParOf" srcId="{459D19B0-2E1A-4D13-928F-0E5B137509C3}" destId="{782EA84E-80E2-41D7-90E8-B66371AF65E2}" srcOrd="9" destOrd="0" presId="urn:microsoft.com/office/officeart/2005/8/layout/list1"/>
    <dgm:cxn modelId="{DF77B7C3-AB0A-426E-B97D-1FBBF838E0C2}" type="presParOf" srcId="{459D19B0-2E1A-4D13-928F-0E5B137509C3}" destId="{ADEAC432-C3A2-42F5-913A-522CBEE5E7A6}" srcOrd="10" destOrd="0" presId="urn:microsoft.com/office/officeart/2005/8/layout/list1"/>
    <dgm:cxn modelId="{1FFB70BB-9FB3-48F3-9A70-1559030D97E4}" type="presParOf" srcId="{459D19B0-2E1A-4D13-928F-0E5B137509C3}" destId="{FA45C91E-9FE2-48CD-8683-D16EC0C3046D}" srcOrd="11" destOrd="0" presId="urn:microsoft.com/office/officeart/2005/8/layout/list1"/>
    <dgm:cxn modelId="{DB3321F0-BFE2-4878-AD23-5A1218E5B5CA}" type="presParOf" srcId="{459D19B0-2E1A-4D13-928F-0E5B137509C3}" destId="{AE92CCAF-8AD1-4CB5-A80A-0B5EEB31926F}" srcOrd="12" destOrd="0" presId="urn:microsoft.com/office/officeart/2005/8/layout/list1"/>
    <dgm:cxn modelId="{87E27986-6548-47BA-9675-1A8347B11417}" type="presParOf" srcId="{AE92CCAF-8AD1-4CB5-A80A-0B5EEB31926F}" destId="{B7922B2B-48D8-49E0-BAAC-54F480417F39}" srcOrd="0" destOrd="0" presId="urn:microsoft.com/office/officeart/2005/8/layout/list1"/>
    <dgm:cxn modelId="{EB29D6A2-FED1-4BFC-9A88-45D152F0B5A1}" type="presParOf" srcId="{AE92CCAF-8AD1-4CB5-A80A-0B5EEB31926F}" destId="{AF819EAD-1ADF-4B97-ABEA-9FCF997FB80C}" srcOrd="1" destOrd="0" presId="urn:microsoft.com/office/officeart/2005/8/layout/list1"/>
    <dgm:cxn modelId="{C0E7CEEC-A9D5-4F3B-991E-390EE57BD5F3}" type="presParOf" srcId="{459D19B0-2E1A-4D13-928F-0E5B137509C3}" destId="{2EA4227C-A0D7-4A9F-B0D3-F3DBDBC322AC}" srcOrd="13" destOrd="0" presId="urn:microsoft.com/office/officeart/2005/8/layout/list1"/>
    <dgm:cxn modelId="{EE9101E5-03D7-44D7-9A97-1BC491A9817B}" type="presParOf" srcId="{459D19B0-2E1A-4D13-928F-0E5B137509C3}" destId="{99DBD33C-ADCA-40FB-8C26-EA4D32F84B6F}" srcOrd="14" destOrd="0" presId="urn:microsoft.com/office/officeart/2005/8/layout/list1"/>
    <dgm:cxn modelId="{2BC26F41-A269-4C3A-ACCB-740593330852}" type="presParOf" srcId="{459D19B0-2E1A-4D13-928F-0E5B137509C3}" destId="{4FD243A4-7A77-4EAC-810E-B4DEE349F782}" srcOrd="15" destOrd="0" presId="urn:microsoft.com/office/officeart/2005/8/layout/list1"/>
    <dgm:cxn modelId="{3CBF83D7-EE59-48DC-9E11-9CCF68262B9F}" type="presParOf" srcId="{459D19B0-2E1A-4D13-928F-0E5B137509C3}" destId="{FF355D59-1519-4B14-81D2-E40440EE7F77}" srcOrd="16" destOrd="0" presId="urn:microsoft.com/office/officeart/2005/8/layout/list1"/>
    <dgm:cxn modelId="{C9CB44F3-7F1A-4530-8624-AA5744C87C7D}" type="presParOf" srcId="{FF355D59-1519-4B14-81D2-E40440EE7F77}" destId="{9B7B7494-5547-4C1D-81AC-720348298A7A}" srcOrd="0" destOrd="0" presId="urn:microsoft.com/office/officeart/2005/8/layout/list1"/>
    <dgm:cxn modelId="{1A05811C-0E0B-4BD5-A622-62D058A554D2}" type="presParOf" srcId="{FF355D59-1519-4B14-81D2-E40440EE7F77}" destId="{9C3CE63A-4A4B-45D9-8CF3-A494389F893C}" srcOrd="1" destOrd="0" presId="urn:microsoft.com/office/officeart/2005/8/layout/list1"/>
    <dgm:cxn modelId="{082DF8DA-877D-49A2-AFD3-BB56A6F1645A}" type="presParOf" srcId="{459D19B0-2E1A-4D13-928F-0E5B137509C3}" destId="{F5F62E9C-EEF1-40B1-8EB1-F640152989EA}" srcOrd="17" destOrd="0" presId="urn:microsoft.com/office/officeart/2005/8/layout/list1"/>
    <dgm:cxn modelId="{6186960E-B33B-4BDA-B6A5-E82E5D4AD193}" type="presParOf" srcId="{459D19B0-2E1A-4D13-928F-0E5B137509C3}" destId="{AF4149BF-85FA-4318-803B-7436D8D2B13C}"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B74689-E4CC-4CDC-95E7-EE141655FFEF}"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3F84CB24-2BCF-4092-9687-6DEC84804826}">
      <dgm:prSet/>
      <dgm:spPr/>
      <dgm:t>
        <a:bodyPr/>
        <a:lstStyle/>
        <a:p>
          <a:r>
            <a:rPr lang="en-US" b="0" i="0" dirty="0"/>
            <a:t>TEC §202.201</a:t>
          </a:r>
          <a:endParaRPr lang="en-US" dirty="0"/>
        </a:p>
      </dgm:t>
    </dgm:pt>
    <dgm:pt modelId="{1612ADA2-04B3-407C-AC29-2AC56C462C52}" type="parTrans" cxnId="{0849FB34-CCD9-46F0-A78C-6FA913AE337E}">
      <dgm:prSet/>
      <dgm:spPr/>
      <dgm:t>
        <a:bodyPr/>
        <a:lstStyle/>
        <a:p>
          <a:endParaRPr lang="en-US"/>
        </a:p>
      </dgm:t>
    </dgm:pt>
    <dgm:pt modelId="{BE2D6BF8-9577-4DF1-BBFB-17AE8AB8CE28}" type="sibTrans" cxnId="{0849FB34-CCD9-46F0-A78C-6FA913AE337E}">
      <dgm:prSet/>
      <dgm:spPr/>
      <dgm:t>
        <a:bodyPr/>
        <a:lstStyle/>
        <a:p>
          <a:endParaRPr lang="en-US"/>
        </a:p>
      </dgm:t>
    </dgm:pt>
    <dgm:pt modelId="{CB81F38C-6CDF-48E1-950F-9728B50F8B2B}">
      <dgm:prSet/>
      <dgm:spPr/>
      <dgm:t>
        <a:bodyPr/>
        <a:lstStyle/>
        <a:p>
          <a:r>
            <a:rPr lang="en-US" b="0" i="0" dirty="0"/>
            <a:t>The Judgment must include:</a:t>
          </a:r>
          <a:endParaRPr lang="en-US" dirty="0"/>
        </a:p>
      </dgm:t>
    </dgm:pt>
    <dgm:pt modelId="{C65DD9FE-DA43-450F-B910-F3F6E6C5D813}" type="parTrans" cxnId="{63B8C3E9-9A5C-4E26-8118-EFBAAAF37D51}">
      <dgm:prSet/>
      <dgm:spPr/>
      <dgm:t>
        <a:bodyPr/>
        <a:lstStyle/>
        <a:p>
          <a:endParaRPr lang="en-US"/>
        </a:p>
      </dgm:t>
    </dgm:pt>
    <dgm:pt modelId="{05AA6A39-D4BA-49B6-AF30-66573217FA83}" type="sibTrans" cxnId="{63B8C3E9-9A5C-4E26-8118-EFBAAAF37D51}">
      <dgm:prSet/>
      <dgm:spPr/>
      <dgm:t>
        <a:bodyPr/>
        <a:lstStyle/>
        <a:p>
          <a:endParaRPr lang="en-US"/>
        </a:p>
      </dgm:t>
    </dgm:pt>
    <dgm:pt modelId="{78BCF224-71B0-4605-982B-1C82598B10B6}">
      <dgm:prSet/>
      <dgm:spPr/>
      <dgm:t>
        <a:bodyPr/>
        <a:lstStyle/>
        <a:p>
          <a:r>
            <a:rPr lang="en-US" b="0" i="0" dirty="0"/>
            <a:t>The names of the heirs of the decedent who have an interest in the estate.</a:t>
          </a:r>
          <a:endParaRPr lang="en-US" dirty="0"/>
        </a:p>
      </dgm:t>
    </dgm:pt>
    <dgm:pt modelId="{9BD1C55B-F665-44B3-BCE7-044FFC27D999}" type="parTrans" cxnId="{7E7707B1-C5E6-4612-9B85-A69A2D9C824E}">
      <dgm:prSet/>
      <dgm:spPr/>
      <dgm:t>
        <a:bodyPr/>
        <a:lstStyle/>
        <a:p>
          <a:endParaRPr lang="en-US"/>
        </a:p>
      </dgm:t>
    </dgm:pt>
    <dgm:pt modelId="{8FB084A4-C891-4714-BA62-30E84CEE4A97}" type="sibTrans" cxnId="{7E7707B1-C5E6-4612-9B85-A69A2D9C824E}">
      <dgm:prSet/>
      <dgm:spPr/>
      <dgm:t>
        <a:bodyPr/>
        <a:lstStyle/>
        <a:p>
          <a:endParaRPr lang="en-US"/>
        </a:p>
      </dgm:t>
    </dgm:pt>
    <dgm:pt modelId="{7A2C5915-3225-44F8-91D5-1861BE8AB374}">
      <dgm:prSet/>
      <dgm:spPr/>
      <dgm:t>
        <a:bodyPr/>
        <a:lstStyle/>
        <a:p>
          <a:r>
            <a:rPr lang="en-US" b="0" i="0" dirty="0"/>
            <a:t>The heirs’ respective shares and interests in decedent’s property.</a:t>
          </a:r>
          <a:endParaRPr lang="en-US" dirty="0"/>
        </a:p>
      </dgm:t>
    </dgm:pt>
    <dgm:pt modelId="{6128F400-7A08-4F95-9E02-23A3C968D2B6}" type="parTrans" cxnId="{04C4F683-A172-4D76-B537-81EC6C3D911B}">
      <dgm:prSet/>
      <dgm:spPr/>
      <dgm:t>
        <a:bodyPr/>
        <a:lstStyle/>
        <a:p>
          <a:endParaRPr lang="en-US"/>
        </a:p>
      </dgm:t>
    </dgm:pt>
    <dgm:pt modelId="{7BD969CD-CFF3-46B1-A6B3-90CEB8CDBC30}" type="sibTrans" cxnId="{04C4F683-A172-4D76-B537-81EC6C3D911B}">
      <dgm:prSet/>
      <dgm:spPr/>
      <dgm:t>
        <a:bodyPr/>
        <a:lstStyle/>
        <a:p>
          <a:endParaRPr lang="en-US"/>
        </a:p>
      </dgm:t>
    </dgm:pt>
    <dgm:pt modelId="{2F8DF1A9-00C1-4C2B-A5A3-C5B03AE0171C}">
      <dgm:prSet/>
      <dgm:spPr/>
      <dgm:t>
        <a:bodyPr/>
        <a:lstStyle/>
        <a:p>
          <a:r>
            <a:rPr lang="en-US" b="0" i="0" dirty="0"/>
            <a:t>If proof in the proceeding is </a:t>
          </a:r>
          <a:r>
            <a:rPr lang="en-US" b="0" i="0" dirty="0">
              <a:latin typeface="Times New Roman"/>
            </a:rPr>
            <a:t>deficient</a:t>
          </a:r>
          <a:r>
            <a:rPr lang="en-US" b="0" i="0" dirty="0"/>
            <a:t>, the judgment must reflect the deficiency.</a:t>
          </a:r>
          <a:endParaRPr lang="en-US" dirty="0"/>
        </a:p>
      </dgm:t>
    </dgm:pt>
    <dgm:pt modelId="{99393685-C833-4E36-A1B8-8528DF6C59D2}" type="parTrans" cxnId="{CBDED09D-4631-41F3-B49D-171B2C02A151}">
      <dgm:prSet/>
      <dgm:spPr/>
      <dgm:t>
        <a:bodyPr/>
        <a:lstStyle/>
        <a:p>
          <a:endParaRPr lang="en-US"/>
        </a:p>
      </dgm:t>
    </dgm:pt>
    <dgm:pt modelId="{3F897986-FDA9-420B-A24E-71EF8D3A5171}" type="sibTrans" cxnId="{CBDED09D-4631-41F3-B49D-171B2C02A151}">
      <dgm:prSet/>
      <dgm:spPr/>
      <dgm:t>
        <a:bodyPr/>
        <a:lstStyle/>
        <a:p>
          <a:endParaRPr lang="en-US"/>
        </a:p>
      </dgm:t>
    </dgm:pt>
    <dgm:pt modelId="{C6946418-3302-49B9-A834-8877E66A4F0D}" type="pres">
      <dgm:prSet presAssocID="{DFB74689-E4CC-4CDC-95E7-EE141655FFEF}" presName="linear" presStyleCnt="0">
        <dgm:presLayoutVars>
          <dgm:animLvl val="lvl"/>
          <dgm:resizeHandles val="exact"/>
        </dgm:presLayoutVars>
      </dgm:prSet>
      <dgm:spPr/>
    </dgm:pt>
    <dgm:pt modelId="{9EC56F02-A260-4C61-BA9A-7D9386AAC712}" type="pres">
      <dgm:prSet presAssocID="{3F84CB24-2BCF-4092-9687-6DEC84804826}" presName="parentText" presStyleLbl="node1" presStyleIdx="0" presStyleCnt="2">
        <dgm:presLayoutVars>
          <dgm:chMax val="0"/>
          <dgm:bulletEnabled val="1"/>
        </dgm:presLayoutVars>
      </dgm:prSet>
      <dgm:spPr/>
    </dgm:pt>
    <dgm:pt modelId="{3A1971A7-7C85-4EF4-A496-2F11776DA36B}" type="pres">
      <dgm:prSet presAssocID="{BE2D6BF8-9577-4DF1-BBFB-17AE8AB8CE28}" presName="spacer" presStyleCnt="0"/>
      <dgm:spPr/>
    </dgm:pt>
    <dgm:pt modelId="{2AAE6024-B3D1-4C72-A745-DF95C50267D9}" type="pres">
      <dgm:prSet presAssocID="{CB81F38C-6CDF-48E1-950F-9728B50F8B2B}" presName="parentText" presStyleLbl="node1" presStyleIdx="1" presStyleCnt="2">
        <dgm:presLayoutVars>
          <dgm:chMax val="0"/>
          <dgm:bulletEnabled val="1"/>
        </dgm:presLayoutVars>
      </dgm:prSet>
      <dgm:spPr/>
    </dgm:pt>
    <dgm:pt modelId="{A7D9A85A-E30F-461F-9735-D2DE900EDE6D}" type="pres">
      <dgm:prSet presAssocID="{CB81F38C-6CDF-48E1-950F-9728B50F8B2B}" presName="childText" presStyleLbl="revTx" presStyleIdx="0" presStyleCnt="1">
        <dgm:presLayoutVars>
          <dgm:bulletEnabled val="1"/>
        </dgm:presLayoutVars>
      </dgm:prSet>
      <dgm:spPr/>
    </dgm:pt>
  </dgm:ptLst>
  <dgm:cxnLst>
    <dgm:cxn modelId="{06C7C01B-FCE2-46DA-A60C-30C640A64617}" type="presOf" srcId="{CB81F38C-6CDF-48E1-950F-9728B50F8B2B}" destId="{2AAE6024-B3D1-4C72-A745-DF95C50267D9}" srcOrd="0" destOrd="0" presId="urn:microsoft.com/office/officeart/2005/8/layout/vList2"/>
    <dgm:cxn modelId="{AD63A72C-CBBB-4070-88AF-FB445FA702F8}" type="presOf" srcId="{2F8DF1A9-00C1-4C2B-A5A3-C5B03AE0171C}" destId="{A7D9A85A-E30F-461F-9735-D2DE900EDE6D}" srcOrd="0" destOrd="2" presId="urn:microsoft.com/office/officeart/2005/8/layout/vList2"/>
    <dgm:cxn modelId="{0849FB34-CCD9-46F0-A78C-6FA913AE337E}" srcId="{DFB74689-E4CC-4CDC-95E7-EE141655FFEF}" destId="{3F84CB24-2BCF-4092-9687-6DEC84804826}" srcOrd="0" destOrd="0" parTransId="{1612ADA2-04B3-407C-AC29-2AC56C462C52}" sibTransId="{BE2D6BF8-9577-4DF1-BBFB-17AE8AB8CE28}"/>
    <dgm:cxn modelId="{04C4F683-A172-4D76-B537-81EC6C3D911B}" srcId="{CB81F38C-6CDF-48E1-950F-9728B50F8B2B}" destId="{7A2C5915-3225-44F8-91D5-1861BE8AB374}" srcOrd="1" destOrd="0" parTransId="{6128F400-7A08-4F95-9E02-23A3C968D2B6}" sibTransId="{7BD969CD-CFF3-46B1-A6B3-90CEB8CDBC30}"/>
    <dgm:cxn modelId="{CBDED09D-4631-41F3-B49D-171B2C02A151}" srcId="{CB81F38C-6CDF-48E1-950F-9728B50F8B2B}" destId="{2F8DF1A9-00C1-4C2B-A5A3-C5B03AE0171C}" srcOrd="2" destOrd="0" parTransId="{99393685-C833-4E36-A1B8-8528DF6C59D2}" sibTransId="{3F897986-FDA9-420B-A24E-71EF8D3A5171}"/>
    <dgm:cxn modelId="{B05F159F-C24A-4601-96A5-8920E938C92C}" type="presOf" srcId="{3F84CB24-2BCF-4092-9687-6DEC84804826}" destId="{9EC56F02-A260-4C61-BA9A-7D9386AAC712}" srcOrd="0" destOrd="0" presId="urn:microsoft.com/office/officeart/2005/8/layout/vList2"/>
    <dgm:cxn modelId="{7E7707B1-C5E6-4612-9B85-A69A2D9C824E}" srcId="{CB81F38C-6CDF-48E1-950F-9728B50F8B2B}" destId="{78BCF224-71B0-4605-982B-1C82598B10B6}" srcOrd="0" destOrd="0" parTransId="{9BD1C55B-F665-44B3-BCE7-044FFC27D999}" sibTransId="{8FB084A4-C891-4714-BA62-30E84CEE4A97}"/>
    <dgm:cxn modelId="{D70E49B8-5B95-4450-B752-44C7968BA22B}" type="presOf" srcId="{7A2C5915-3225-44F8-91D5-1861BE8AB374}" destId="{A7D9A85A-E30F-461F-9735-D2DE900EDE6D}" srcOrd="0" destOrd="1" presId="urn:microsoft.com/office/officeart/2005/8/layout/vList2"/>
    <dgm:cxn modelId="{025A8CE3-B7F7-4D09-AED1-0FF8D0168126}" type="presOf" srcId="{78BCF224-71B0-4605-982B-1C82598B10B6}" destId="{A7D9A85A-E30F-461F-9735-D2DE900EDE6D}" srcOrd="0" destOrd="0" presId="urn:microsoft.com/office/officeart/2005/8/layout/vList2"/>
    <dgm:cxn modelId="{63B8C3E9-9A5C-4E26-8118-EFBAAAF37D51}" srcId="{DFB74689-E4CC-4CDC-95E7-EE141655FFEF}" destId="{CB81F38C-6CDF-48E1-950F-9728B50F8B2B}" srcOrd="1" destOrd="0" parTransId="{C65DD9FE-DA43-450F-B910-F3F6E6C5D813}" sibTransId="{05AA6A39-D4BA-49B6-AF30-66573217FA83}"/>
    <dgm:cxn modelId="{271D74EF-6F4C-4220-A160-E7B98C1A1889}" type="presOf" srcId="{DFB74689-E4CC-4CDC-95E7-EE141655FFEF}" destId="{C6946418-3302-49B9-A834-8877E66A4F0D}" srcOrd="0" destOrd="0" presId="urn:microsoft.com/office/officeart/2005/8/layout/vList2"/>
    <dgm:cxn modelId="{83738019-1C3C-4D95-9014-E73B04E9DA9D}" type="presParOf" srcId="{C6946418-3302-49B9-A834-8877E66A4F0D}" destId="{9EC56F02-A260-4C61-BA9A-7D9386AAC712}" srcOrd="0" destOrd="0" presId="urn:microsoft.com/office/officeart/2005/8/layout/vList2"/>
    <dgm:cxn modelId="{97FB31FF-916F-43E4-B599-A0F1CC2FA2A3}" type="presParOf" srcId="{C6946418-3302-49B9-A834-8877E66A4F0D}" destId="{3A1971A7-7C85-4EF4-A496-2F11776DA36B}" srcOrd="1" destOrd="0" presId="urn:microsoft.com/office/officeart/2005/8/layout/vList2"/>
    <dgm:cxn modelId="{56084978-3F30-4921-ABA3-9D4D48DFA8A3}" type="presParOf" srcId="{C6946418-3302-49B9-A834-8877E66A4F0D}" destId="{2AAE6024-B3D1-4C72-A745-DF95C50267D9}" srcOrd="2" destOrd="0" presId="urn:microsoft.com/office/officeart/2005/8/layout/vList2"/>
    <dgm:cxn modelId="{050EFB54-516D-45EC-B08D-2153EAE03AA4}" type="presParOf" srcId="{C6946418-3302-49B9-A834-8877E66A4F0D}" destId="{A7D9A85A-E30F-461F-9735-D2DE900EDE6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2C8DEE7-BAE7-4865-A105-EB2051F3E16E}" type="doc">
      <dgm:prSet loTypeId="urn:microsoft.com/office/officeart/2016/7/layout/RepeatingBendingProcessNew" loCatId="process" qsTypeId="urn:microsoft.com/office/officeart/2005/8/quickstyle/simple4" qsCatId="simple" csTypeId="urn:microsoft.com/office/officeart/2005/8/colors/colorful4" csCatId="colorful" phldr="1"/>
      <dgm:spPr/>
      <dgm:t>
        <a:bodyPr/>
        <a:lstStyle/>
        <a:p>
          <a:endParaRPr lang="en-US"/>
        </a:p>
      </dgm:t>
    </dgm:pt>
    <dgm:pt modelId="{49DBBE5C-631B-45C5-AB8D-D55F77BD8CC8}">
      <dgm:prSet custT="1"/>
      <dgm:spPr/>
      <dgm:t>
        <a:bodyPr/>
        <a:lstStyle/>
        <a:p>
          <a:r>
            <a:rPr lang="en-US" sz="1800" b="0" i="0"/>
            <a:t>Decedent’s</a:t>
          </a:r>
          <a:endParaRPr lang="en-US" sz="1800"/>
        </a:p>
      </dgm:t>
    </dgm:pt>
    <dgm:pt modelId="{5ECC93AF-2379-40F8-8E5E-BB91C02B0081}" type="parTrans" cxnId="{0C41ABA9-126A-4A2B-9871-B49088AEAEF0}">
      <dgm:prSet/>
      <dgm:spPr/>
      <dgm:t>
        <a:bodyPr/>
        <a:lstStyle/>
        <a:p>
          <a:endParaRPr lang="en-US"/>
        </a:p>
      </dgm:t>
    </dgm:pt>
    <dgm:pt modelId="{C1A76444-56C0-4C90-BAC4-3F198912FD43}" type="sibTrans" cxnId="{0C41ABA9-126A-4A2B-9871-B49088AEAEF0}">
      <dgm:prSet/>
      <dgm:spPr/>
      <dgm:t>
        <a:bodyPr/>
        <a:lstStyle/>
        <a:p>
          <a:endParaRPr lang="en-US"/>
        </a:p>
      </dgm:t>
    </dgm:pt>
    <dgm:pt modelId="{D3C94C4D-E3B7-4617-AC80-101124AA9BFF}">
      <dgm:prSet custT="1"/>
      <dgm:spPr/>
      <dgm:t>
        <a:bodyPr/>
        <a:lstStyle/>
        <a:p>
          <a:r>
            <a:rPr lang="en-US" sz="1100" b="0" i="0"/>
            <a:t>Name</a:t>
          </a:r>
          <a:endParaRPr lang="en-US" sz="1100"/>
        </a:p>
      </dgm:t>
    </dgm:pt>
    <dgm:pt modelId="{5EBD4C6D-0F6D-4EA9-8A15-C764EB9028E1}" type="parTrans" cxnId="{4153870F-61CE-4D82-9C3B-755CA97935D9}">
      <dgm:prSet/>
      <dgm:spPr/>
      <dgm:t>
        <a:bodyPr/>
        <a:lstStyle/>
        <a:p>
          <a:endParaRPr lang="en-US"/>
        </a:p>
      </dgm:t>
    </dgm:pt>
    <dgm:pt modelId="{CA8B2E86-59A7-4E71-A341-9CA1B2FAFCB3}" type="sibTrans" cxnId="{4153870F-61CE-4D82-9C3B-755CA97935D9}">
      <dgm:prSet/>
      <dgm:spPr/>
      <dgm:t>
        <a:bodyPr/>
        <a:lstStyle/>
        <a:p>
          <a:endParaRPr lang="en-US"/>
        </a:p>
      </dgm:t>
    </dgm:pt>
    <dgm:pt modelId="{24E6BF9B-93D3-40BC-8877-6765B91B90DB}">
      <dgm:prSet custT="1"/>
      <dgm:spPr/>
      <dgm:t>
        <a:bodyPr/>
        <a:lstStyle/>
        <a:p>
          <a:r>
            <a:rPr lang="en-US" sz="1100" b="0" i="0"/>
            <a:t>Date of Death (less than 4 years before filing date)</a:t>
          </a:r>
          <a:endParaRPr lang="en-US" sz="1100"/>
        </a:p>
      </dgm:t>
    </dgm:pt>
    <dgm:pt modelId="{28E283E5-D190-4FC5-9936-7945DCAA210D}" type="parTrans" cxnId="{2CC7A979-79A3-4D36-9448-06A97117A863}">
      <dgm:prSet/>
      <dgm:spPr/>
      <dgm:t>
        <a:bodyPr/>
        <a:lstStyle/>
        <a:p>
          <a:endParaRPr lang="en-US"/>
        </a:p>
      </dgm:t>
    </dgm:pt>
    <dgm:pt modelId="{F0C09159-F68D-4EAF-B8C1-0A40493B8F21}" type="sibTrans" cxnId="{2CC7A979-79A3-4D36-9448-06A97117A863}">
      <dgm:prSet/>
      <dgm:spPr/>
      <dgm:t>
        <a:bodyPr/>
        <a:lstStyle/>
        <a:p>
          <a:endParaRPr lang="en-US"/>
        </a:p>
      </dgm:t>
    </dgm:pt>
    <dgm:pt modelId="{AB8A3205-9551-419D-8F3F-5E5B130C43A6}">
      <dgm:prSet custT="1"/>
      <dgm:spPr/>
      <dgm:t>
        <a:bodyPr/>
        <a:lstStyle/>
        <a:p>
          <a:r>
            <a:rPr lang="en-US" sz="1100" b="0" i="0"/>
            <a:t>Place of Death</a:t>
          </a:r>
          <a:endParaRPr lang="en-US" sz="1100"/>
        </a:p>
      </dgm:t>
    </dgm:pt>
    <dgm:pt modelId="{0BC8020C-4F94-4B42-81CA-80B0E3A250C8}" type="parTrans" cxnId="{E01A9571-FFB6-48DF-A54B-441D6C8F9590}">
      <dgm:prSet/>
      <dgm:spPr/>
      <dgm:t>
        <a:bodyPr/>
        <a:lstStyle/>
        <a:p>
          <a:endParaRPr lang="en-US"/>
        </a:p>
      </dgm:t>
    </dgm:pt>
    <dgm:pt modelId="{9303F131-6158-43BE-A6E1-6344C932CD82}" type="sibTrans" cxnId="{E01A9571-FFB6-48DF-A54B-441D6C8F9590}">
      <dgm:prSet/>
      <dgm:spPr/>
      <dgm:t>
        <a:bodyPr/>
        <a:lstStyle/>
        <a:p>
          <a:endParaRPr lang="en-US"/>
        </a:p>
      </dgm:t>
    </dgm:pt>
    <dgm:pt modelId="{4316049E-8000-4D6E-B1EB-41C73513264E}">
      <dgm:prSet custT="1"/>
      <dgm:spPr/>
      <dgm:t>
        <a:bodyPr/>
        <a:lstStyle/>
        <a:p>
          <a:r>
            <a:rPr lang="en-US" sz="1100" b="0" i="0"/>
            <a:t>Last 3 digits of SSN</a:t>
          </a:r>
          <a:endParaRPr lang="en-US" sz="1100"/>
        </a:p>
      </dgm:t>
    </dgm:pt>
    <dgm:pt modelId="{0F016A59-5DD4-4F8C-B2EE-6D45F8EC317B}" type="parTrans" cxnId="{1B9C4C5F-C097-4F74-9C2F-C27AB137EFEF}">
      <dgm:prSet/>
      <dgm:spPr/>
      <dgm:t>
        <a:bodyPr/>
        <a:lstStyle/>
        <a:p>
          <a:endParaRPr lang="en-US"/>
        </a:p>
      </dgm:t>
    </dgm:pt>
    <dgm:pt modelId="{EB42B6D9-7D76-4DA5-86D9-E78E92343211}" type="sibTrans" cxnId="{1B9C4C5F-C097-4F74-9C2F-C27AB137EFEF}">
      <dgm:prSet/>
      <dgm:spPr/>
      <dgm:t>
        <a:bodyPr/>
        <a:lstStyle/>
        <a:p>
          <a:endParaRPr lang="en-US"/>
        </a:p>
      </dgm:t>
    </dgm:pt>
    <dgm:pt modelId="{A61B565C-A68F-4B3C-802C-4C49B2738D51}">
      <dgm:prSet custT="1"/>
      <dgm:spPr/>
      <dgm:t>
        <a:bodyPr/>
        <a:lstStyle/>
        <a:p>
          <a:r>
            <a:rPr lang="en-US" sz="1100" b="0" i="0"/>
            <a:t>Last 3 Digits of DL (if known)</a:t>
          </a:r>
          <a:endParaRPr lang="en-US" sz="1100"/>
        </a:p>
      </dgm:t>
    </dgm:pt>
    <dgm:pt modelId="{E928DA47-07FF-4883-A720-E0071D44A1A8}" type="parTrans" cxnId="{D1C46B2E-4F41-4858-BCD6-01FAEE1A3055}">
      <dgm:prSet/>
      <dgm:spPr/>
      <dgm:t>
        <a:bodyPr/>
        <a:lstStyle/>
        <a:p>
          <a:endParaRPr lang="en-US"/>
        </a:p>
      </dgm:t>
    </dgm:pt>
    <dgm:pt modelId="{69FB87E3-8255-443D-8189-2F723395ACE8}" type="sibTrans" cxnId="{D1C46B2E-4F41-4858-BCD6-01FAEE1A3055}">
      <dgm:prSet/>
      <dgm:spPr/>
      <dgm:t>
        <a:bodyPr/>
        <a:lstStyle/>
        <a:p>
          <a:endParaRPr lang="en-US"/>
        </a:p>
      </dgm:t>
    </dgm:pt>
    <dgm:pt modelId="{5E2FD7F9-3800-4D81-AEA0-1030460B1FFF}">
      <dgm:prSet custT="1"/>
      <dgm:spPr/>
      <dgm:t>
        <a:bodyPr/>
        <a:lstStyle/>
        <a:p>
          <a:r>
            <a:rPr lang="en-US" sz="1600" b="0" i="0"/>
            <a:t>Applicant’s</a:t>
          </a:r>
          <a:endParaRPr lang="en-US" sz="1600"/>
        </a:p>
      </dgm:t>
    </dgm:pt>
    <dgm:pt modelId="{CB5A7301-7F45-485F-ADA9-EB82A74DB785}" type="parTrans" cxnId="{2D234778-900D-40D3-864B-6471204EECF0}">
      <dgm:prSet/>
      <dgm:spPr/>
      <dgm:t>
        <a:bodyPr/>
        <a:lstStyle/>
        <a:p>
          <a:endParaRPr lang="en-US"/>
        </a:p>
      </dgm:t>
    </dgm:pt>
    <dgm:pt modelId="{AF361389-0267-4CE8-9105-1D91F1A8D528}" type="sibTrans" cxnId="{2D234778-900D-40D3-864B-6471204EECF0}">
      <dgm:prSet/>
      <dgm:spPr/>
      <dgm:t>
        <a:bodyPr/>
        <a:lstStyle/>
        <a:p>
          <a:endParaRPr lang="en-US"/>
        </a:p>
      </dgm:t>
    </dgm:pt>
    <dgm:pt modelId="{0294B5CF-97DD-40FB-8968-195F8D1B2D76}">
      <dgm:prSet custT="1"/>
      <dgm:spPr/>
      <dgm:t>
        <a:bodyPr/>
        <a:lstStyle/>
        <a:p>
          <a:r>
            <a:rPr lang="en-US" sz="1100" b="0" i="0"/>
            <a:t>Name</a:t>
          </a:r>
          <a:endParaRPr lang="en-US" sz="1100"/>
        </a:p>
      </dgm:t>
    </dgm:pt>
    <dgm:pt modelId="{033DE8DC-748D-4CF3-AC41-71B27B9A3381}" type="parTrans" cxnId="{2ABB4D95-5789-4EE7-8CFB-39FE926FB19D}">
      <dgm:prSet/>
      <dgm:spPr/>
      <dgm:t>
        <a:bodyPr/>
        <a:lstStyle/>
        <a:p>
          <a:endParaRPr lang="en-US"/>
        </a:p>
      </dgm:t>
    </dgm:pt>
    <dgm:pt modelId="{0A75DEAA-4132-4EED-9503-886688F69CA2}" type="sibTrans" cxnId="{2ABB4D95-5789-4EE7-8CFB-39FE926FB19D}">
      <dgm:prSet/>
      <dgm:spPr/>
      <dgm:t>
        <a:bodyPr/>
        <a:lstStyle/>
        <a:p>
          <a:endParaRPr lang="en-US"/>
        </a:p>
      </dgm:t>
    </dgm:pt>
    <dgm:pt modelId="{7C8ED452-E318-4AC0-A2E4-CF4C9B4C0038}">
      <dgm:prSet custT="1"/>
      <dgm:spPr/>
      <dgm:t>
        <a:bodyPr/>
        <a:lstStyle/>
        <a:p>
          <a:r>
            <a:rPr lang="en-US" sz="1100" b="0" i="0"/>
            <a:t>Last 3 of SSN &amp; DL</a:t>
          </a:r>
          <a:endParaRPr lang="en-US" sz="1100"/>
        </a:p>
      </dgm:t>
    </dgm:pt>
    <dgm:pt modelId="{3B13D28E-4308-4D1E-B5EA-6BA6AD0EA5EA}" type="parTrans" cxnId="{3603D2D1-CE21-4C1E-803D-86862017638A}">
      <dgm:prSet/>
      <dgm:spPr/>
      <dgm:t>
        <a:bodyPr/>
        <a:lstStyle/>
        <a:p>
          <a:endParaRPr lang="en-US"/>
        </a:p>
      </dgm:t>
    </dgm:pt>
    <dgm:pt modelId="{DF619227-95BF-400B-BB28-A41CD8177445}" type="sibTrans" cxnId="{3603D2D1-CE21-4C1E-803D-86862017638A}">
      <dgm:prSet/>
      <dgm:spPr/>
      <dgm:t>
        <a:bodyPr/>
        <a:lstStyle/>
        <a:p>
          <a:endParaRPr lang="en-US"/>
        </a:p>
      </dgm:t>
    </dgm:pt>
    <dgm:pt modelId="{2C1652DF-0AEB-4AA1-A47C-AEAD007A9626}">
      <dgm:prSet custT="1"/>
      <dgm:spPr/>
      <dgm:t>
        <a:bodyPr/>
        <a:lstStyle/>
        <a:p>
          <a:r>
            <a:rPr lang="en-US" sz="1100" b="0" i="0"/>
            <a:t>Address</a:t>
          </a:r>
          <a:endParaRPr lang="en-US" sz="1100"/>
        </a:p>
      </dgm:t>
    </dgm:pt>
    <dgm:pt modelId="{7E962805-A724-45AD-BA0F-6D7197920139}" type="parTrans" cxnId="{9ABE9887-A07F-4D09-941F-EBD1ED639C36}">
      <dgm:prSet/>
      <dgm:spPr/>
      <dgm:t>
        <a:bodyPr/>
        <a:lstStyle/>
        <a:p>
          <a:endParaRPr lang="en-US"/>
        </a:p>
      </dgm:t>
    </dgm:pt>
    <dgm:pt modelId="{7D0ABD39-51DC-4EA9-A8BE-46FB7F105E2C}" type="sibTrans" cxnId="{9ABE9887-A07F-4D09-941F-EBD1ED639C36}">
      <dgm:prSet/>
      <dgm:spPr/>
      <dgm:t>
        <a:bodyPr/>
        <a:lstStyle/>
        <a:p>
          <a:endParaRPr lang="en-US"/>
        </a:p>
      </dgm:t>
    </dgm:pt>
    <dgm:pt modelId="{ECF32B43-A077-4CBE-9C6B-C311701FFC4D}">
      <dgm:prSet custT="1"/>
      <dgm:spPr/>
      <dgm:t>
        <a:bodyPr/>
        <a:lstStyle/>
        <a:p>
          <a:r>
            <a:rPr lang="en-US" sz="1100" b="0" i="0"/>
            <a:t>Relationship to decedent if any</a:t>
          </a:r>
          <a:endParaRPr lang="en-US" sz="1100"/>
        </a:p>
      </dgm:t>
    </dgm:pt>
    <dgm:pt modelId="{7B9C9E97-2FC6-439E-AA4F-8D0DFC9ED67E}" type="parTrans" cxnId="{97B6A726-2C56-4539-AEEA-D4074B0555A6}">
      <dgm:prSet/>
      <dgm:spPr/>
      <dgm:t>
        <a:bodyPr/>
        <a:lstStyle/>
        <a:p>
          <a:endParaRPr lang="en-US"/>
        </a:p>
      </dgm:t>
    </dgm:pt>
    <dgm:pt modelId="{C9BB02E2-1049-4306-AE4C-88D33407990F}" type="sibTrans" cxnId="{97B6A726-2C56-4539-AEEA-D4074B0555A6}">
      <dgm:prSet/>
      <dgm:spPr/>
      <dgm:t>
        <a:bodyPr/>
        <a:lstStyle/>
        <a:p>
          <a:endParaRPr lang="en-US"/>
        </a:p>
      </dgm:t>
    </dgm:pt>
    <dgm:pt modelId="{A62BEFD9-7243-47B5-B993-073A13ED6979}">
      <dgm:prSet/>
      <dgm:spPr/>
      <dgm:t>
        <a:bodyPr/>
        <a:lstStyle/>
        <a:p>
          <a:r>
            <a:rPr lang="en-US" b="0" i="0"/>
            <a:t>Venue</a:t>
          </a:r>
          <a:endParaRPr lang="en-US"/>
        </a:p>
      </dgm:t>
    </dgm:pt>
    <dgm:pt modelId="{713003FC-CBC6-4D76-B10B-E6FCD5F88A78}" type="parTrans" cxnId="{E89635D5-8217-412B-BAC5-0BC06CE61868}">
      <dgm:prSet/>
      <dgm:spPr/>
      <dgm:t>
        <a:bodyPr/>
        <a:lstStyle/>
        <a:p>
          <a:endParaRPr lang="en-US"/>
        </a:p>
      </dgm:t>
    </dgm:pt>
    <dgm:pt modelId="{9FD31C6D-AB11-4F6D-9E72-8607512A5BD2}" type="sibTrans" cxnId="{E89635D5-8217-412B-BAC5-0BC06CE61868}">
      <dgm:prSet/>
      <dgm:spPr/>
      <dgm:t>
        <a:bodyPr/>
        <a:lstStyle/>
        <a:p>
          <a:endParaRPr lang="en-US"/>
        </a:p>
      </dgm:t>
    </dgm:pt>
    <dgm:pt modelId="{D524CC97-CBD1-46CE-89D2-E28790B40808}">
      <dgm:prSet custT="1"/>
      <dgm:spPr/>
      <dgm:t>
        <a:bodyPr/>
        <a:lstStyle/>
        <a:p>
          <a:r>
            <a:rPr lang="en-US" sz="1800" b="0" i="0"/>
            <a:t>Heirs</a:t>
          </a:r>
          <a:endParaRPr lang="en-US" sz="1800"/>
        </a:p>
      </dgm:t>
    </dgm:pt>
    <dgm:pt modelId="{0D5CE3D7-1991-4A74-A550-64C116DD246D}" type="parTrans" cxnId="{46688468-A50D-48FA-A2B6-2BF8CF845252}">
      <dgm:prSet/>
      <dgm:spPr/>
      <dgm:t>
        <a:bodyPr/>
        <a:lstStyle/>
        <a:p>
          <a:endParaRPr lang="en-US"/>
        </a:p>
      </dgm:t>
    </dgm:pt>
    <dgm:pt modelId="{D8C9F406-56B2-4C7D-BBAB-F9147258C4BF}" type="sibTrans" cxnId="{46688468-A50D-48FA-A2B6-2BF8CF845252}">
      <dgm:prSet/>
      <dgm:spPr/>
      <dgm:t>
        <a:bodyPr/>
        <a:lstStyle/>
        <a:p>
          <a:endParaRPr lang="en-US"/>
        </a:p>
      </dgm:t>
    </dgm:pt>
    <dgm:pt modelId="{B0D6AEE2-0EAB-4F43-82DA-E659EE220B4B}">
      <dgm:prSet custT="1"/>
      <dgm:spPr/>
      <dgm:t>
        <a:bodyPr/>
        <a:lstStyle/>
        <a:p>
          <a:r>
            <a:rPr lang="en-US" sz="1400" b="0" i="0"/>
            <a:t>Names, address, age, relation to Decedent</a:t>
          </a:r>
          <a:endParaRPr lang="en-US" sz="1400"/>
        </a:p>
      </dgm:t>
    </dgm:pt>
    <dgm:pt modelId="{0BFFA2E7-605B-41AC-ABF1-324DE45CAB94}" type="parTrans" cxnId="{4CC69583-AF34-464A-A216-2BDEDBF69F01}">
      <dgm:prSet/>
      <dgm:spPr/>
      <dgm:t>
        <a:bodyPr/>
        <a:lstStyle/>
        <a:p>
          <a:endParaRPr lang="en-US"/>
        </a:p>
      </dgm:t>
    </dgm:pt>
    <dgm:pt modelId="{71168CED-82E1-480F-9FF8-02AFDEC9E0FF}" type="sibTrans" cxnId="{4CC69583-AF34-464A-A216-2BDEDBF69F01}">
      <dgm:prSet/>
      <dgm:spPr/>
      <dgm:t>
        <a:bodyPr/>
        <a:lstStyle/>
        <a:p>
          <a:endParaRPr lang="en-US"/>
        </a:p>
      </dgm:t>
    </dgm:pt>
    <dgm:pt modelId="{405B24D1-5DB4-43AC-AD33-7F4A1D67EFB9}">
      <dgm:prSet/>
      <dgm:spPr/>
      <dgm:t>
        <a:bodyPr/>
        <a:lstStyle/>
        <a:p>
          <a:r>
            <a:rPr lang="en-US" b="0" i="0"/>
            <a:t>Children</a:t>
          </a:r>
          <a:endParaRPr lang="en-US"/>
        </a:p>
      </dgm:t>
    </dgm:pt>
    <dgm:pt modelId="{CE8605A8-594E-421F-BCA1-79589F5A1088}" type="parTrans" cxnId="{76E95833-E340-41AD-A836-C5F801EC8BFA}">
      <dgm:prSet/>
      <dgm:spPr/>
      <dgm:t>
        <a:bodyPr/>
        <a:lstStyle/>
        <a:p>
          <a:endParaRPr lang="en-US"/>
        </a:p>
      </dgm:t>
    </dgm:pt>
    <dgm:pt modelId="{666B79B5-F133-4B77-A555-7340F5E3F580}" type="sibTrans" cxnId="{76E95833-E340-41AD-A836-C5F801EC8BFA}">
      <dgm:prSet/>
      <dgm:spPr/>
      <dgm:t>
        <a:bodyPr/>
        <a:lstStyle/>
        <a:p>
          <a:endParaRPr lang="en-US"/>
        </a:p>
      </dgm:t>
    </dgm:pt>
    <dgm:pt modelId="{21A0E395-10CC-4BB7-9518-B49DB0C92876}">
      <dgm:prSet/>
      <dgm:spPr/>
      <dgm:t>
        <a:bodyPr/>
        <a:lstStyle/>
        <a:p>
          <a:r>
            <a:rPr lang="en-US" b="0" i="0"/>
            <a:t>Name, date and place of birth,</a:t>
          </a:r>
          <a:endParaRPr lang="en-US"/>
        </a:p>
      </dgm:t>
    </dgm:pt>
    <dgm:pt modelId="{7695F1BF-3E33-41A8-BBA5-696DE1C08608}" type="parTrans" cxnId="{643ED5AF-49A3-45A8-BB9F-9E0878F807A0}">
      <dgm:prSet/>
      <dgm:spPr/>
      <dgm:t>
        <a:bodyPr/>
        <a:lstStyle/>
        <a:p>
          <a:endParaRPr lang="en-US"/>
        </a:p>
      </dgm:t>
    </dgm:pt>
    <dgm:pt modelId="{899E3497-CFBB-4C2F-B3E8-6826FD337418}" type="sibTrans" cxnId="{643ED5AF-49A3-45A8-BB9F-9E0878F807A0}">
      <dgm:prSet/>
      <dgm:spPr/>
      <dgm:t>
        <a:bodyPr/>
        <a:lstStyle/>
        <a:p>
          <a:endParaRPr lang="en-US"/>
        </a:p>
      </dgm:t>
    </dgm:pt>
    <dgm:pt modelId="{D44CC647-0D17-455C-BB16-90F4369256BD}">
      <dgm:prSet/>
      <dgm:spPr/>
      <dgm:t>
        <a:bodyPr/>
        <a:lstStyle/>
        <a:p>
          <a:r>
            <a:rPr lang="en-US" b="0" i="0"/>
            <a:t>Adopted or born to</a:t>
          </a:r>
          <a:endParaRPr lang="en-US"/>
        </a:p>
      </dgm:t>
    </dgm:pt>
    <dgm:pt modelId="{ED2E3CB8-BD2C-4D1B-BA03-5D43B1BF4F4A}" type="parTrans" cxnId="{51EDF25E-E8D8-4323-AD21-6F22A5E816BA}">
      <dgm:prSet/>
      <dgm:spPr/>
      <dgm:t>
        <a:bodyPr/>
        <a:lstStyle/>
        <a:p>
          <a:endParaRPr lang="en-US"/>
        </a:p>
      </dgm:t>
    </dgm:pt>
    <dgm:pt modelId="{C12C4F67-7437-421E-BFB2-088720EC5DF3}" type="sibTrans" cxnId="{51EDF25E-E8D8-4323-AD21-6F22A5E816BA}">
      <dgm:prSet/>
      <dgm:spPr/>
      <dgm:t>
        <a:bodyPr/>
        <a:lstStyle/>
        <a:p>
          <a:endParaRPr lang="en-US"/>
        </a:p>
      </dgm:t>
    </dgm:pt>
    <dgm:pt modelId="{106833E3-8120-4CC6-97BC-575259916A92}">
      <dgm:prSet/>
      <dgm:spPr/>
      <dgm:t>
        <a:bodyPr/>
        <a:lstStyle/>
        <a:p>
          <a:r>
            <a:rPr lang="en-US" b="0" i="0"/>
            <a:t>Marriage</a:t>
          </a:r>
          <a:endParaRPr lang="en-US"/>
        </a:p>
      </dgm:t>
    </dgm:pt>
    <dgm:pt modelId="{A0092DF2-6FC0-412B-9D5A-261479FC5ECC}" type="parTrans" cxnId="{437F4ECD-B0AC-4417-8D3D-9DE600DA9EB0}">
      <dgm:prSet/>
      <dgm:spPr/>
      <dgm:t>
        <a:bodyPr/>
        <a:lstStyle/>
        <a:p>
          <a:endParaRPr lang="en-US"/>
        </a:p>
      </dgm:t>
    </dgm:pt>
    <dgm:pt modelId="{53D63925-15EC-48BF-9C24-62A64397C43E}" type="sibTrans" cxnId="{437F4ECD-B0AC-4417-8D3D-9DE600DA9EB0}">
      <dgm:prSet/>
      <dgm:spPr/>
      <dgm:t>
        <a:bodyPr/>
        <a:lstStyle/>
        <a:p>
          <a:endParaRPr lang="en-US"/>
        </a:p>
      </dgm:t>
    </dgm:pt>
    <dgm:pt modelId="{C3D751CE-60EF-4B47-AC18-915D704D4F74}">
      <dgm:prSet/>
      <dgm:spPr/>
      <dgm:t>
        <a:bodyPr/>
        <a:lstStyle/>
        <a:p>
          <a:r>
            <a:rPr lang="en-US" b="0" i="0"/>
            <a:t>Property</a:t>
          </a:r>
          <a:endParaRPr lang="en-US"/>
        </a:p>
      </dgm:t>
    </dgm:pt>
    <dgm:pt modelId="{E7AAB93C-EA3D-497D-A952-5AB557BC74CA}" type="parTrans" cxnId="{5A9946C1-95FE-4A4B-8170-7B13C3D0B5C5}">
      <dgm:prSet/>
      <dgm:spPr/>
      <dgm:t>
        <a:bodyPr/>
        <a:lstStyle/>
        <a:p>
          <a:endParaRPr lang="en-US"/>
        </a:p>
      </dgm:t>
    </dgm:pt>
    <dgm:pt modelId="{54FC39D6-0BB4-44F2-8511-F4B8122E6F3E}" type="sibTrans" cxnId="{5A9946C1-95FE-4A4B-8170-7B13C3D0B5C5}">
      <dgm:prSet/>
      <dgm:spPr/>
      <dgm:t>
        <a:bodyPr/>
        <a:lstStyle/>
        <a:p>
          <a:endParaRPr lang="en-US"/>
        </a:p>
      </dgm:t>
    </dgm:pt>
    <dgm:pt modelId="{D1E973F0-6C52-426F-A40C-AC6D1FAD89B9}">
      <dgm:prSet/>
      <dgm:spPr/>
      <dgm:t>
        <a:bodyPr/>
        <a:lstStyle/>
        <a:p>
          <a:r>
            <a:rPr lang="en-US" b="0" i="0"/>
            <a:t>Need for Administration</a:t>
          </a:r>
          <a:endParaRPr lang="en-US"/>
        </a:p>
      </dgm:t>
    </dgm:pt>
    <dgm:pt modelId="{BA68A554-F53B-435D-A2BB-6CAAD2697E66}" type="parTrans" cxnId="{123263E3-FDF7-4661-BC5D-DEBE67B01210}">
      <dgm:prSet/>
      <dgm:spPr/>
      <dgm:t>
        <a:bodyPr/>
        <a:lstStyle/>
        <a:p>
          <a:endParaRPr lang="en-US"/>
        </a:p>
      </dgm:t>
    </dgm:pt>
    <dgm:pt modelId="{A00A7F1E-0725-4196-8D9E-EB4FF9D9EC58}" type="sibTrans" cxnId="{123263E3-FDF7-4661-BC5D-DEBE67B01210}">
      <dgm:prSet/>
      <dgm:spPr/>
      <dgm:t>
        <a:bodyPr/>
        <a:lstStyle/>
        <a:p>
          <a:endParaRPr lang="en-US"/>
        </a:p>
      </dgm:t>
    </dgm:pt>
    <dgm:pt modelId="{C79BA4AF-965D-439F-891F-92CBAB6EE579}">
      <dgm:prSet/>
      <dgm:spPr/>
      <dgm:t>
        <a:bodyPr/>
        <a:lstStyle/>
        <a:p>
          <a:r>
            <a:rPr lang="en-US" b="0" i="0"/>
            <a:t>Applicant not disqualified</a:t>
          </a:r>
          <a:endParaRPr lang="en-US"/>
        </a:p>
      </dgm:t>
    </dgm:pt>
    <dgm:pt modelId="{7CF02AE2-5756-4F70-9BC9-A47F9F60DF2F}" type="parTrans" cxnId="{6DC19F5B-71E2-4653-A10A-7DE4C85F53F2}">
      <dgm:prSet/>
      <dgm:spPr/>
      <dgm:t>
        <a:bodyPr/>
        <a:lstStyle/>
        <a:p>
          <a:endParaRPr lang="en-US"/>
        </a:p>
      </dgm:t>
    </dgm:pt>
    <dgm:pt modelId="{3C09032A-82D6-49FD-879A-5D858404F96D}" type="sibTrans" cxnId="{6DC19F5B-71E2-4653-A10A-7DE4C85F53F2}">
      <dgm:prSet/>
      <dgm:spPr/>
      <dgm:t>
        <a:bodyPr/>
        <a:lstStyle/>
        <a:p>
          <a:endParaRPr lang="en-US"/>
        </a:p>
      </dgm:t>
    </dgm:pt>
    <dgm:pt modelId="{F9BE2AF3-3CE1-4E63-B36F-0024048FC5CE}" type="pres">
      <dgm:prSet presAssocID="{B2C8DEE7-BAE7-4865-A105-EB2051F3E16E}" presName="Name0" presStyleCnt="0">
        <dgm:presLayoutVars>
          <dgm:dir/>
          <dgm:resizeHandles val="exact"/>
        </dgm:presLayoutVars>
      </dgm:prSet>
      <dgm:spPr/>
    </dgm:pt>
    <dgm:pt modelId="{4BE35C7C-BB4D-4B47-AA75-AAEC8A564A61}" type="pres">
      <dgm:prSet presAssocID="{49DBBE5C-631B-45C5-AB8D-D55F77BD8CC8}" presName="node" presStyleLbl="node1" presStyleIdx="0" presStyleCnt="9" custScaleX="124615" custScaleY="177545" custLinFactNeighborX="-579" custLinFactNeighborY="-2894">
        <dgm:presLayoutVars>
          <dgm:bulletEnabled val="1"/>
        </dgm:presLayoutVars>
      </dgm:prSet>
      <dgm:spPr/>
    </dgm:pt>
    <dgm:pt modelId="{8D05CB07-E17F-4A1E-8DA1-197F1A916033}" type="pres">
      <dgm:prSet presAssocID="{C1A76444-56C0-4C90-BAC4-3F198912FD43}" presName="sibTrans" presStyleLbl="sibTrans1D1" presStyleIdx="0" presStyleCnt="8"/>
      <dgm:spPr/>
    </dgm:pt>
    <dgm:pt modelId="{2146ECCA-EE6C-4B04-8510-C7A681DC2227}" type="pres">
      <dgm:prSet presAssocID="{C1A76444-56C0-4C90-BAC4-3F198912FD43}" presName="connectorText" presStyleLbl="sibTrans1D1" presStyleIdx="0" presStyleCnt="8"/>
      <dgm:spPr/>
    </dgm:pt>
    <dgm:pt modelId="{6C7269C7-C056-4300-AADF-7B7E9361E9DC}" type="pres">
      <dgm:prSet presAssocID="{5E2FD7F9-3800-4D81-AEA0-1030460B1FFF}" presName="node" presStyleLbl="node1" presStyleIdx="1" presStyleCnt="9" custScaleX="123422" custScaleY="124578">
        <dgm:presLayoutVars>
          <dgm:bulletEnabled val="1"/>
        </dgm:presLayoutVars>
      </dgm:prSet>
      <dgm:spPr/>
    </dgm:pt>
    <dgm:pt modelId="{CE26C0E9-FFB3-4679-90CF-492670FB4416}" type="pres">
      <dgm:prSet presAssocID="{AF361389-0267-4CE8-9105-1D91F1A8D528}" presName="sibTrans" presStyleLbl="sibTrans1D1" presStyleIdx="1" presStyleCnt="8"/>
      <dgm:spPr/>
    </dgm:pt>
    <dgm:pt modelId="{A42C3004-7956-4766-8150-720D4A7C0527}" type="pres">
      <dgm:prSet presAssocID="{AF361389-0267-4CE8-9105-1D91F1A8D528}" presName="connectorText" presStyleLbl="sibTrans1D1" presStyleIdx="1" presStyleCnt="8"/>
      <dgm:spPr/>
    </dgm:pt>
    <dgm:pt modelId="{B472CDCD-0920-4B7D-8566-E31D85FF908F}" type="pres">
      <dgm:prSet presAssocID="{A62BEFD9-7243-47B5-B993-073A13ED6979}" presName="node" presStyleLbl="node1" presStyleIdx="2" presStyleCnt="9">
        <dgm:presLayoutVars>
          <dgm:bulletEnabled val="1"/>
        </dgm:presLayoutVars>
      </dgm:prSet>
      <dgm:spPr/>
    </dgm:pt>
    <dgm:pt modelId="{81B1D28D-7FF2-49B2-A885-96F10B7AEF18}" type="pres">
      <dgm:prSet presAssocID="{9FD31C6D-AB11-4F6D-9E72-8607512A5BD2}" presName="sibTrans" presStyleLbl="sibTrans1D1" presStyleIdx="2" presStyleCnt="8"/>
      <dgm:spPr/>
    </dgm:pt>
    <dgm:pt modelId="{1DD3A405-1259-4D31-8100-A40204B7AB3B}" type="pres">
      <dgm:prSet presAssocID="{9FD31C6D-AB11-4F6D-9E72-8607512A5BD2}" presName="connectorText" presStyleLbl="sibTrans1D1" presStyleIdx="2" presStyleCnt="8"/>
      <dgm:spPr/>
    </dgm:pt>
    <dgm:pt modelId="{101277E9-2454-4768-91B2-8A53815BC594}" type="pres">
      <dgm:prSet presAssocID="{D524CC97-CBD1-46CE-89D2-E28790B40808}" presName="node" presStyleLbl="node1" presStyleIdx="3" presStyleCnt="9" custScaleX="143738" custScaleY="100152">
        <dgm:presLayoutVars>
          <dgm:bulletEnabled val="1"/>
        </dgm:presLayoutVars>
      </dgm:prSet>
      <dgm:spPr/>
    </dgm:pt>
    <dgm:pt modelId="{ECB79555-A0F1-4D53-B975-43AAE2279F6F}" type="pres">
      <dgm:prSet presAssocID="{D8C9F406-56B2-4C7D-BBAB-F9147258C4BF}" presName="sibTrans" presStyleLbl="sibTrans1D1" presStyleIdx="3" presStyleCnt="8"/>
      <dgm:spPr/>
    </dgm:pt>
    <dgm:pt modelId="{D019CA42-B6F5-4846-B5B2-C9607536439D}" type="pres">
      <dgm:prSet presAssocID="{D8C9F406-56B2-4C7D-BBAB-F9147258C4BF}" presName="connectorText" presStyleLbl="sibTrans1D1" presStyleIdx="3" presStyleCnt="8"/>
      <dgm:spPr/>
    </dgm:pt>
    <dgm:pt modelId="{58180AD2-B899-458A-AC4E-BD7476CC1777}" type="pres">
      <dgm:prSet presAssocID="{405B24D1-5DB4-43AC-AD33-7F4A1D67EFB9}" presName="node" presStyleLbl="node1" presStyleIdx="4" presStyleCnt="9">
        <dgm:presLayoutVars>
          <dgm:bulletEnabled val="1"/>
        </dgm:presLayoutVars>
      </dgm:prSet>
      <dgm:spPr/>
    </dgm:pt>
    <dgm:pt modelId="{922108A2-E5EC-4F5E-8B77-78044A504453}" type="pres">
      <dgm:prSet presAssocID="{666B79B5-F133-4B77-A555-7340F5E3F580}" presName="sibTrans" presStyleLbl="sibTrans1D1" presStyleIdx="4" presStyleCnt="8"/>
      <dgm:spPr/>
    </dgm:pt>
    <dgm:pt modelId="{7263D996-57B2-4594-95A0-BBC99CBB7550}" type="pres">
      <dgm:prSet presAssocID="{666B79B5-F133-4B77-A555-7340F5E3F580}" presName="connectorText" presStyleLbl="sibTrans1D1" presStyleIdx="4" presStyleCnt="8"/>
      <dgm:spPr/>
    </dgm:pt>
    <dgm:pt modelId="{76D0826F-21E0-498B-9821-E629D02FEF15}" type="pres">
      <dgm:prSet presAssocID="{106833E3-8120-4CC6-97BC-575259916A92}" presName="node" presStyleLbl="node1" presStyleIdx="5" presStyleCnt="9">
        <dgm:presLayoutVars>
          <dgm:bulletEnabled val="1"/>
        </dgm:presLayoutVars>
      </dgm:prSet>
      <dgm:spPr/>
    </dgm:pt>
    <dgm:pt modelId="{7A59E336-1987-4C37-900C-51C656F642B2}" type="pres">
      <dgm:prSet presAssocID="{53D63925-15EC-48BF-9C24-62A64397C43E}" presName="sibTrans" presStyleLbl="sibTrans1D1" presStyleIdx="5" presStyleCnt="8"/>
      <dgm:spPr/>
    </dgm:pt>
    <dgm:pt modelId="{F3222217-3D8B-4ED5-84D9-015760CFE739}" type="pres">
      <dgm:prSet presAssocID="{53D63925-15EC-48BF-9C24-62A64397C43E}" presName="connectorText" presStyleLbl="sibTrans1D1" presStyleIdx="5" presStyleCnt="8"/>
      <dgm:spPr/>
    </dgm:pt>
    <dgm:pt modelId="{C9C360A0-4FA6-4BF9-B594-174CA00D35F3}" type="pres">
      <dgm:prSet presAssocID="{C3D751CE-60EF-4B47-AC18-915D704D4F74}" presName="node" presStyleLbl="node1" presStyleIdx="6" presStyleCnt="9">
        <dgm:presLayoutVars>
          <dgm:bulletEnabled val="1"/>
        </dgm:presLayoutVars>
      </dgm:prSet>
      <dgm:spPr/>
    </dgm:pt>
    <dgm:pt modelId="{71D318F0-70F6-48CC-99EF-97888C6A5753}" type="pres">
      <dgm:prSet presAssocID="{54FC39D6-0BB4-44F2-8511-F4B8122E6F3E}" presName="sibTrans" presStyleLbl="sibTrans1D1" presStyleIdx="6" presStyleCnt="8"/>
      <dgm:spPr/>
    </dgm:pt>
    <dgm:pt modelId="{2107EA00-3E2D-4CE3-9350-A1341C94EB96}" type="pres">
      <dgm:prSet presAssocID="{54FC39D6-0BB4-44F2-8511-F4B8122E6F3E}" presName="connectorText" presStyleLbl="sibTrans1D1" presStyleIdx="6" presStyleCnt="8"/>
      <dgm:spPr/>
    </dgm:pt>
    <dgm:pt modelId="{DA48D735-65EE-4738-8B35-B9865BFAB85B}" type="pres">
      <dgm:prSet presAssocID="{D1E973F0-6C52-426F-A40C-AC6D1FAD89B9}" presName="node" presStyleLbl="node1" presStyleIdx="7" presStyleCnt="9">
        <dgm:presLayoutVars>
          <dgm:bulletEnabled val="1"/>
        </dgm:presLayoutVars>
      </dgm:prSet>
      <dgm:spPr/>
    </dgm:pt>
    <dgm:pt modelId="{E63B2EB9-B84B-4122-ACCA-9ECB71230D56}" type="pres">
      <dgm:prSet presAssocID="{A00A7F1E-0725-4196-8D9E-EB4FF9D9EC58}" presName="sibTrans" presStyleLbl="sibTrans1D1" presStyleIdx="7" presStyleCnt="8"/>
      <dgm:spPr/>
    </dgm:pt>
    <dgm:pt modelId="{3AD8B9F0-44BC-4C4E-81D7-6C44C5FD60E4}" type="pres">
      <dgm:prSet presAssocID="{A00A7F1E-0725-4196-8D9E-EB4FF9D9EC58}" presName="connectorText" presStyleLbl="sibTrans1D1" presStyleIdx="7" presStyleCnt="8"/>
      <dgm:spPr/>
    </dgm:pt>
    <dgm:pt modelId="{16C4AFC4-50A9-4A87-B26C-2BF695DDCA49}" type="pres">
      <dgm:prSet presAssocID="{C79BA4AF-965D-439F-891F-92CBAB6EE579}" presName="node" presStyleLbl="node1" presStyleIdx="8" presStyleCnt="9">
        <dgm:presLayoutVars>
          <dgm:bulletEnabled val="1"/>
        </dgm:presLayoutVars>
      </dgm:prSet>
      <dgm:spPr/>
    </dgm:pt>
  </dgm:ptLst>
  <dgm:cxnLst>
    <dgm:cxn modelId="{68232802-8757-496B-BB96-F678DCB92774}" type="presOf" srcId="{9FD31C6D-AB11-4F6D-9E72-8607512A5BD2}" destId="{81B1D28D-7FF2-49B2-A885-96F10B7AEF18}" srcOrd="0" destOrd="0" presId="urn:microsoft.com/office/officeart/2016/7/layout/RepeatingBendingProcessNew"/>
    <dgm:cxn modelId="{25AD1206-ED6F-4B77-B868-C66CA9F66301}" type="presOf" srcId="{106833E3-8120-4CC6-97BC-575259916A92}" destId="{76D0826F-21E0-498B-9821-E629D02FEF15}" srcOrd="0" destOrd="0" presId="urn:microsoft.com/office/officeart/2016/7/layout/RepeatingBendingProcessNew"/>
    <dgm:cxn modelId="{E370A50E-E620-4208-8D24-5182B2AC709E}" type="presOf" srcId="{49DBBE5C-631B-45C5-AB8D-D55F77BD8CC8}" destId="{4BE35C7C-BB4D-4B47-AA75-AAEC8A564A61}" srcOrd="0" destOrd="0" presId="urn:microsoft.com/office/officeart/2016/7/layout/RepeatingBendingProcessNew"/>
    <dgm:cxn modelId="{4153870F-61CE-4D82-9C3B-755CA97935D9}" srcId="{49DBBE5C-631B-45C5-AB8D-D55F77BD8CC8}" destId="{D3C94C4D-E3B7-4617-AC80-101124AA9BFF}" srcOrd="0" destOrd="0" parTransId="{5EBD4C6D-0F6D-4EA9-8A15-C764EB9028E1}" sibTransId="{CA8B2E86-59A7-4E71-A341-9CA1B2FAFCB3}"/>
    <dgm:cxn modelId="{AD214416-F3A8-4343-AB00-F16B86FDC540}" type="presOf" srcId="{A00A7F1E-0725-4196-8D9E-EB4FF9D9EC58}" destId="{E63B2EB9-B84B-4122-ACCA-9ECB71230D56}" srcOrd="0" destOrd="0" presId="urn:microsoft.com/office/officeart/2016/7/layout/RepeatingBendingProcessNew"/>
    <dgm:cxn modelId="{DF9A1918-2EFB-45D6-9D3D-75D756065E04}" type="presOf" srcId="{54FC39D6-0BB4-44F2-8511-F4B8122E6F3E}" destId="{71D318F0-70F6-48CC-99EF-97888C6A5753}" srcOrd="0" destOrd="0" presId="urn:microsoft.com/office/officeart/2016/7/layout/RepeatingBendingProcessNew"/>
    <dgm:cxn modelId="{07D24C1B-C275-4820-9004-2FF6CF25F101}" type="presOf" srcId="{B0D6AEE2-0EAB-4F43-82DA-E659EE220B4B}" destId="{101277E9-2454-4768-91B2-8A53815BC594}" srcOrd="0" destOrd="1" presId="urn:microsoft.com/office/officeart/2016/7/layout/RepeatingBendingProcessNew"/>
    <dgm:cxn modelId="{139D711C-AEA8-422D-93CA-2B9538678A35}" type="presOf" srcId="{5E2FD7F9-3800-4D81-AEA0-1030460B1FFF}" destId="{6C7269C7-C056-4300-AADF-7B7E9361E9DC}" srcOrd="0" destOrd="0" presId="urn:microsoft.com/office/officeart/2016/7/layout/RepeatingBendingProcessNew"/>
    <dgm:cxn modelId="{8FE61D1D-A02B-4250-8CB1-9BCC5FCCB6DB}" type="presOf" srcId="{54FC39D6-0BB4-44F2-8511-F4B8122E6F3E}" destId="{2107EA00-3E2D-4CE3-9350-A1341C94EB96}" srcOrd="1" destOrd="0" presId="urn:microsoft.com/office/officeart/2016/7/layout/RepeatingBendingProcessNew"/>
    <dgm:cxn modelId="{9080081E-A169-409B-9473-73E8159A33E7}" type="presOf" srcId="{A61B565C-A68F-4B3C-802C-4C49B2738D51}" destId="{4BE35C7C-BB4D-4B47-AA75-AAEC8A564A61}" srcOrd="0" destOrd="5" presId="urn:microsoft.com/office/officeart/2016/7/layout/RepeatingBendingProcessNew"/>
    <dgm:cxn modelId="{43AA7D25-48EB-4834-84D3-EBDFB5104B5D}" type="presOf" srcId="{AF361389-0267-4CE8-9105-1D91F1A8D528}" destId="{A42C3004-7956-4766-8150-720D4A7C0527}" srcOrd="1" destOrd="0" presId="urn:microsoft.com/office/officeart/2016/7/layout/RepeatingBendingProcessNew"/>
    <dgm:cxn modelId="{97B6A726-2C56-4539-AEEA-D4074B0555A6}" srcId="{5E2FD7F9-3800-4D81-AEA0-1030460B1FFF}" destId="{ECF32B43-A077-4CBE-9C6B-C311701FFC4D}" srcOrd="3" destOrd="0" parTransId="{7B9C9E97-2FC6-439E-AA4F-8D0DFC9ED67E}" sibTransId="{C9BB02E2-1049-4306-AE4C-88D33407990F}"/>
    <dgm:cxn modelId="{11F0E02D-7778-4061-9FCF-19E6E37BAF6C}" type="presOf" srcId="{7C8ED452-E318-4AC0-A2E4-CF4C9B4C0038}" destId="{6C7269C7-C056-4300-AADF-7B7E9361E9DC}" srcOrd="0" destOrd="2" presId="urn:microsoft.com/office/officeart/2016/7/layout/RepeatingBendingProcessNew"/>
    <dgm:cxn modelId="{D1C46B2E-4F41-4858-BCD6-01FAEE1A3055}" srcId="{49DBBE5C-631B-45C5-AB8D-D55F77BD8CC8}" destId="{A61B565C-A68F-4B3C-802C-4C49B2738D51}" srcOrd="4" destOrd="0" parTransId="{E928DA47-07FF-4883-A720-E0071D44A1A8}" sibTransId="{69FB87E3-8255-443D-8189-2F723395ACE8}"/>
    <dgm:cxn modelId="{76E95833-E340-41AD-A836-C5F801EC8BFA}" srcId="{B2C8DEE7-BAE7-4865-A105-EB2051F3E16E}" destId="{405B24D1-5DB4-43AC-AD33-7F4A1D67EFB9}" srcOrd="4" destOrd="0" parTransId="{CE8605A8-594E-421F-BCA1-79589F5A1088}" sibTransId="{666B79B5-F133-4B77-A555-7340F5E3F580}"/>
    <dgm:cxn modelId="{E4CD0238-FFC4-49C2-8D97-0B0550DB5F13}" type="presOf" srcId="{666B79B5-F133-4B77-A555-7340F5E3F580}" destId="{922108A2-E5EC-4F5E-8B77-78044A504453}" srcOrd="0" destOrd="0" presId="urn:microsoft.com/office/officeart/2016/7/layout/RepeatingBendingProcessNew"/>
    <dgm:cxn modelId="{893C123A-02D4-48D4-9C0A-5A288DD5DB48}" type="presOf" srcId="{D1E973F0-6C52-426F-A40C-AC6D1FAD89B9}" destId="{DA48D735-65EE-4738-8B35-B9865BFAB85B}" srcOrd="0" destOrd="0" presId="urn:microsoft.com/office/officeart/2016/7/layout/RepeatingBendingProcessNew"/>
    <dgm:cxn modelId="{6DC19F5B-71E2-4653-A10A-7DE4C85F53F2}" srcId="{B2C8DEE7-BAE7-4865-A105-EB2051F3E16E}" destId="{C79BA4AF-965D-439F-891F-92CBAB6EE579}" srcOrd="8" destOrd="0" parTransId="{7CF02AE2-5756-4F70-9BC9-A47F9F60DF2F}" sibTransId="{3C09032A-82D6-49FD-879A-5D858404F96D}"/>
    <dgm:cxn modelId="{51EDF25E-E8D8-4323-AD21-6F22A5E816BA}" srcId="{405B24D1-5DB4-43AC-AD33-7F4A1D67EFB9}" destId="{D44CC647-0D17-455C-BB16-90F4369256BD}" srcOrd="1" destOrd="0" parTransId="{ED2E3CB8-BD2C-4D1B-BA03-5D43B1BF4F4A}" sibTransId="{C12C4F67-7437-421E-BFB2-088720EC5DF3}"/>
    <dgm:cxn modelId="{1B9C4C5F-C097-4F74-9C2F-C27AB137EFEF}" srcId="{49DBBE5C-631B-45C5-AB8D-D55F77BD8CC8}" destId="{4316049E-8000-4D6E-B1EB-41C73513264E}" srcOrd="3" destOrd="0" parTransId="{0F016A59-5DD4-4F8C-B2EE-6D45F8EC317B}" sibTransId="{EB42B6D9-7D76-4DA5-86D9-E78E92343211}"/>
    <dgm:cxn modelId="{B7D66860-4609-4E76-9B00-10CFE9C21F5B}" type="presOf" srcId="{C1A76444-56C0-4C90-BAC4-3F198912FD43}" destId="{8D05CB07-E17F-4A1E-8DA1-197F1A916033}" srcOrd="0" destOrd="0" presId="urn:microsoft.com/office/officeart/2016/7/layout/RepeatingBendingProcessNew"/>
    <dgm:cxn modelId="{CFBCCE64-03F5-4C9D-88A7-E84D988FDF2C}" type="presOf" srcId="{D8C9F406-56B2-4C7D-BBAB-F9147258C4BF}" destId="{D019CA42-B6F5-4846-B5B2-C9607536439D}" srcOrd="1" destOrd="0" presId="urn:microsoft.com/office/officeart/2016/7/layout/RepeatingBendingProcessNew"/>
    <dgm:cxn modelId="{6D305165-FB93-46E7-AD5E-804BE3A6F3A9}" type="presOf" srcId="{4316049E-8000-4D6E-B1EB-41C73513264E}" destId="{4BE35C7C-BB4D-4B47-AA75-AAEC8A564A61}" srcOrd="0" destOrd="4" presId="urn:microsoft.com/office/officeart/2016/7/layout/RepeatingBendingProcessNew"/>
    <dgm:cxn modelId="{D4BFB046-E3A0-4DE2-868E-6D3772574478}" type="presOf" srcId="{AF361389-0267-4CE8-9105-1D91F1A8D528}" destId="{CE26C0E9-FFB3-4679-90CF-492670FB4416}" srcOrd="0" destOrd="0" presId="urn:microsoft.com/office/officeart/2016/7/layout/RepeatingBendingProcessNew"/>
    <dgm:cxn modelId="{46688468-A50D-48FA-A2B6-2BF8CF845252}" srcId="{B2C8DEE7-BAE7-4865-A105-EB2051F3E16E}" destId="{D524CC97-CBD1-46CE-89D2-E28790B40808}" srcOrd="3" destOrd="0" parTransId="{0D5CE3D7-1991-4A74-A550-64C116DD246D}" sibTransId="{D8C9F406-56B2-4C7D-BBAB-F9147258C4BF}"/>
    <dgm:cxn modelId="{EE4D9C4D-BADF-4FCB-AFF0-606057FA7B6A}" type="presOf" srcId="{53D63925-15EC-48BF-9C24-62A64397C43E}" destId="{7A59E336-1987-4C37-900C-51C656F642B2}" srcOrd="0" destOrd="0" presId="urn:microsoft.com/office/officeart/2016/7/layout/RepeatingBendingProcessNew"/>
    <dgm:cxn modelId="{E01A9571-FFB6-48DF-A54B-441D6C8F9590}" srcId="{49DBBE5C-631B-45C5-AB8D-D55F77BD8CC8}" destId="{AB8A3205-9551-419D-8F3F-5E5B130C43A6}" srcOrd="2" destOrd="0" parTransId="{0BC8020C-4F94-4B42-81CA-80B0E3A250C8}" sibTransId="{9303F131-6158-43BE-A6E1-6344C932CD82}"/>
    <dgm:cxn modelId="{E9A79055-9524-451F-8A36-1B5D659B598C}" type="presOf" srcId="{0294B5CF-97DD-40FB-8968-195F8D1B2D76}" destId="{6C7269C7-C056-4300-AADF-7B7E9361E9DC}" srcOrd="0" destOrd="1" presId="urn:microsoft.com/office/officeart/2016/7/layout/RepeatingBendingProcessNew"/>
    <dgm:cxn modelId="{2994F456-B63D-4965-BBAC-5B2F175B6812}" type="presOf" srcId="{9FD31C6D-AB11-4F6D-9E72-8607512A5BD2}" destId="{1DD3A405-1259-4D31-8100-A40204B7AB3B}" srcOrd="1" destOrd="0" presId="urn:microsoft.com/office/officeart/2016/7/layout/RepeatingBendingProcessNew"/>
    <dgm:cxn modelId="{2D234778-900D-40D3-864B-6471204EECF0}" srcId="{B2C8DEE7-BAE7-4865-A105-EB2051F3E16E}" destId="{5E2FD7F9-3800-4D81-AEA0-1030460B1FFF}" srcOrd="1" destOrd="0" parTransId="{CB5A7301-7F45-485F-ADA9-EB82A74DB785}" sibTransId="{AF361389-0267-4CE8-9105-1D91F1A8D528}"/>
    <dgm:cxn modelId="{2CC7A979-79A3-4D36-9448-06A97117A863}" srcId="{49DBBE5C-631B-45C5-AB8D-D55F77BD8CC8}" destId="{24E6BF9B-93D3-40BC-8877-6765B91B90DB}" srcOrd="1" destOrd="0" parTransId="{28E283E5-D190-4FC5-9936-7945DCAA210D}" sibTransId="{F0C09159-F68D-4EAF-B8C1-0A40493B8F21}"/>
    <dgm:cxn modelId="{5F97887B-5753-4A7E-A242-3F56D51144A4}" type="presOf" srcId="{666B79B5-F133-4B77-A555-7340F5E3F580}" destId="{7263D996-57B2-4594-95A0-BBC99CBB7550}" srcOrd="1" destOrd="0" presId="urn:microsoft.com/office/officeart/2016/7/layout/RepeatingBendingProcessNew"/>
    <dgm:cxn modelId="{4CC69583-AF34-464A-A216-2BDEDBF69F01}" srcId="{D524CC97-CBD1-46CE-89D2-E28790B40808}" destId="{B0D6AEE2-0EAB-4F43-82DA-E659EE220B4B}" srcOrd="0" destOrd="0" parTransId="{0BFFA2E7-605B-41AC-ABF1-324DE45CAB94}" sibTransId="{71168CED-82E1-480F-9FF8-02AFDEC9E0FF}"/>
    <dgm:cxn modelId="{9ABE9887-A07F-4D09-941F-EBD1ED639C36}" srcId="{5E2FD7F9-3800-4D81-AEA0-1030460B1FFF}" destId="{2C1652DF-0AEB-4AA1-A47C-AEAD007A9626}" srcOrd="2" destOrd="0" parTransId="{7E962805-A724-45AD-BA0F-6D7197920139}" sibTransId="{7D0ABD39-51DC-4EA9-A8BE-46FB7F105E2C}"/>
    <dgm:cxn modelId="{9D71728C-0D90-4A21-B10F-186501273842}" type="presOf" srcId="{A00A7F1E-0725-4196-8D9E-EB4FF9D9EC58}" destId="{3AD8B9F0-44BC-4C4E-81D7-6C44C5FD60E4}" srcOrd="1" destOrd="0" presId="urn:microsoft.com/office/officeart/2016/7/layout/RepeatingBendingProcessNew"/>
    <dgm:cxn modelId="{98F4B192-3551-429C-B0E2-1E8C014ADC03}" type="presOf" srcId="{405B24D1-5DB4-43AC-AD33-7F4A1D67EFB9}" destId="{58180AD2-B899-458A-AC4E-BD7476CC1777}" srcOrd="0" destOrd="0" presId="urn:microsoft.com/office/officeart/2016/7/layout/RepeatingBendingProcessNew"/>
    <dgm:cxn modelId="{6207EF94-A112-41E0-A440-53E976A7A87D}" type="presOf" srcId="{24E6BF9B-93D3-40BC-8877-6765B91B90DB}" destId="{4BE35C7C-BB4D-4B47-AA75-AAEC8A564A61}" srcOrd="0" destOrd="2" presId="urn:microsoft.com/office/officeart/2016/7/layout/RepeatingBendingProcessNew"/>
    <dgm:cxn modelId="{2ABB4D95-5789-4EE7-8CFB-39FE926FB19D}" srcId="{5E2FD7F9-3800-4D81-AEA0-1030460B1FFF}" destId="{0294B5CF-97DD-40FB-8968-195F8D1B2D76}" srcOrd="0" destOrd="0" parTransId="{033DE8DC-748D-4CF3-AC41-71B27B9A3381}" sibTransId="{0A75DEAA-4132-4EED-9503-886688F69CA2}"/>
    <dgm:cxn modelId="{96298195-F84A-4F91-9891-77BA7475536F}" type="presOf" srcId="{C79BA4AF-965D-439F-891F-92CBAB6EE579}" destId="{16C4AFC4-50A9-4A87-B26C-2BF695DDCA49}" srcOrd="0" destOrd="0" presId="urn:microsoft.com/office/officeart/2016/7/layout/RepeatingBendingProcessNew"/>
    <dgm:cxn modelId="{C2B05D9C-9C4A-4305-AFE6-A7FCDFD18EE1}" type="presOf" srcId="{AB8A3205-9551-419D-8F3F-5E5B130C43A6}" destId="{4BE35C7C-BB4D-4B47-AA75-AAEC8A564A61}" srcOrd="0" destOrd="3" presId="urn:microsoft.com/office/officeart/2016/7/layout/RepeatingBendingProcessNew"/>
    <dgm:cxn modelId="{0C41ABA9-126A-4A2B-9871-B49088AEAEF0}" srcId="{B2C8DEE7-BAE7-4865-A105-EB2051F3E16E}" destId="{49DBBE5C-631B-45C5-AB8D-D55F77BD8CC8}" srcOrd="0" destOrd="0" parTransId="{5ECC93AF-2379-40F8-8E5E-BB91C02B0081}" sibTransId="{C1A76444-56C0-4C90-BAC4-3F198912FD43}"/>
    <dgm:cxn modelId="{A5B1B8A9-7AC3-4091-848C-08A8F140FC7A}" type="presOf" srcId="{C3D751CE-60EF-4B47-AC18-915D704D4F74}" destId="{C9C360A0-4FA6-4BF9-B594-174CA00D35F3}" srcOrd="0" destOrd="0" presId="urn:microsoft.com/office/officeart/2016/7/layout/RepeatingBendingProcessNew"/>
    <dgm:cxn modelId="{7B2181AE-4032-42A9-9CEB-A422E9D44F1A}" type="presOf" srcId="{B2C8DEE7-BAE7-4865-A105-EB2051F3E16E}" destId="{F9BE2AF3-3CE1-4E63-B36F-0024048FC5CE}" srcOrd="0" destOrd="0" presId="urn:microsoft.com/office/officeart/2016/7/layout/RepeatingBendingProcessNew"/>
    <dgm:cxn modelId="{643ED5AF-49A3-45A8-BB9F-9E0878F807A0}" srcId="{405B24D1-5DB4-43AC-AD33-7F4A1D67EFB9}" destId="{21A0E395-10CC-4BB7-9518-B49DB0C92876}" srcOrd="0" destOrd="0" parTransId="{7695F1BF-3E33-41A8-BBA5-696DE1C08608}" sibTransId="{899E3497-CFBB-4C2F-B3E8-6826FD337418}"/>
    <dgm:cxn modelId="{388820B1-B676-4AAE-8632-3CEE302BA255}" type="presOf" srcId="{21A0E395-10CC-4BB7-9518-B49DB0C92876}" destId="{58180AD2-B899-458A-AC4E-BD7476CC1777}" srcOrd="0" destOrd="1" presId="urn:microsoft.com/office/officeart/2016/7/layout/RepeatingBendingProcessNew"/>
    <dgm:cxn modelId="{B77A5AB9-4C6C-4E45-94C4-AD404C56773F}" type="presOf" srcId="{D3C94C4D-E3B7-4617-AC80-101124AA9BFF}" destId="{4BE35C7C-BB4D-4B47-AA75-AAEC8A564A61}" srcOrd="0" destOrd="1" presId="urn:microsoft.com/office/officeart/2016/7/layout/RepeatingBendingProcessNew"/>
    <dgm:cxn modelId="{DE28CABC-9DDD-41B6-B08C-D875557818AA}" type="presOf" srcId="{C1A76444-56C0-4C90-BAC4-3F198912FD43}" destId="{2146ECCA-EE6C-4B04-8510-C7A681DC2227}" srcOrd="1" destOrd="0" presId="urn:microsoft.com/office/officeart/2016/7/layout/RepeatingBendingProcessNew"/>
    <dgm:cxn modelId="{5A9946C1-95FE-4A4B-8170-7B13C3D0B5C5}" srcId="{B2C8DEE7-BAE7-4865-A105-EB2051F3E16E}" destId="{C3D751CE-60EF-4B47-AC18-915D704D4F74}" srcOrd="6" destOrd="0" parTransId="{E7AAB93C-EA3D-497D-A952-5AB557BC74CA}" sibTransId="{54FC39D6-0BB4-44F2-8511-F4B8122E6F3E}"/>
    <dgm:cxn modelId="{BE2423C2-B072-450A-B6E0-D9F694CD983B}" type="presOf" srcId="{D44CC647-0D17-455C-BB16-90F4369256BD}" destId="{58180AD2-B899-458A-AC4E-BD7476CC1777}" srcOrd="0" destOrd="2" presId="urn:microsoft.com/office/officeart/2016/7/layout/RepeatingBendingProcessNew"/>
    <dgm:cxn modelId="{437F4ECD-B0AC-4417-8D3D-9DE600DA9EB0}" srcId="{B2C8DEE7-BAE7-4865-A105-EB2051F3E16E}" destId="{106833E3-8120-4CC6-97BC-575259916A92}" srcOrd="5" destOrd="0" parTransId="{A0092DF2-6FC0-412B-9D5A-261479FC5ECC}" sibTransId="{53D63925-15EC-48BF-9C24-62A64397C43E}"/>
    <dgm:cxn modelId="{C51041CE-1058-458C-A9BE-5AC9E7FFCBA0}" type="presOf" srcId="{ECF32B43-A077-4CBE-9C6B-C311701FFC4D}" destId="{6C7269C7-C056-4300-AADF-7B7E9361E9DC}" srcOrd="0" destOrd="4" presId="urn:microsoft.com/office/officeart/2016/7/layout/RepeatingBendingProcessNew"/>
    <dgm:cxn modelId="{3603D2D1-CE21-4C1E-803D-86862017638A}" srcId="{5E2FD7F9-3800-4D81-AEA0-1030460B1FFF}" destId="{7C8ED452-E318-4AC0-A2E4-CF4C9B4C0038}" srcOrd="1" destOrd="0" parTransId="{3B13D28E-4308-4D1E-B5EA-6BA6AD0EA5EA}" sibTransId="{DF619227-95BF-400B-BB28-A41CD8177445}"/>
    <dgm:cxn modelId="{C929D6D3-4B24-4BCB-9562-32E8B868C65B}" type="presOf" srcId="{D8C9F406-56B2-4C7D-BBAB-F9147258C4BF}" destId="{ECB79555-A0F1-4D53-B975-43AAE2279F6F}" srcOrd="0" destOrd="0" presId="urn:microsoft.com/office/officeart/2016/7/layout/RepeatingBendingProcessNew"/>
    <dgm:cxn modelId="{E89635D5-8217-412B-BAC5-0BC06CE61868}" srcId="{B2C8DEE7-BAE7-4865-A105-EB2051F3E16E}" destId="{A62BEFD9-7243-47B5-B993-073A13ED6979}" srcOrd="2" destOrd="0" parTransId="{713003FC-CBC6-4D76-B10B-E6FCD5F88A78}" sibTransId="{9FD31C6D-AB11-4F6D-9E72-8607512A5BD2}"/>
    <dgm:cxn modelId="{2E3494E0-4AC3-4FB1-89AB-80E591F8D198}" type="presOf" srcId="{A62BEFD9-7243-47B5-B993-073A13ED6979}" destId="{B472CDCD-0920-4B7D-8566-E31D85FF908F}" srcOrd="0" destOrd="0" presId="urn:microsoft.com/office/officeart/2016/7/layout/RepeatingBendingProcessNew"/>
    <dgm:cxn modelId="{123263E3-FDF7-4661-BC5D-DEBE67B01210}" srcId="{B2C8DEE7-BAE7-4865-A105-EB2051F3E16E}" destId="{D1E973F0-6C52-426F-A40C-AC6D1FAD89B9}" srcOrd="7" destOrd="0" parTransId="{BA68A554-F53B-435D-A2BB-6CAAD2697E66}" sibTransId="{A00A7F1E-0725-4196-8D9E-EB4FF9D9EC58}"/>
    <dgm:cxn modelId="{4A7CB2F3-6559-44C7-9B3B-618B3606ACF8}" type="presOf" srcId="{2C1652DF-0AEB-4AA1-A47C-AEAD007A9626}" destId="{6C7269C7-C056-4300-AADF-7B7E9361E9DC}" srcOrd="0" destOrd="3" presId="urn:microsoft.com/office/officeart/2016/7/layout/RepeatingBendingProcessNew"/>
    <dgm:cxn modelId="{FBB065FA-B210-4E2D-A082-CDCFAC3380FE}" type="presOf" srcId="{53D63925-15EC-48BF-9C24-62A64397C43E}" destId="{F3222217-3D8B-4ED5-84D9-015760CFE739}" srcOrd="1" destOrd="0" presId="urn:microsoft.com/office/officeart/2016/7/layout/RepeatingBendingProcessNew"/>
    <dgm:cxn modelId="{6D6321FB-8E88-497A-9966-7275427DE98A}" type="presOf" srcId="{D524CC97-CBD1-46CE-89D2-E28790B40808}" destId="{101277E9-2454-4768-91B2-8A53815BC594}" srcOrd="0" destOrd="0" presId="urn:microsoft.com/office/officeart/2016/7/layout/RepeatingBendingProcessNew"/>
    <dgm:cxn modelId="{04438DD8-CD81-4C40-8FB2-C18FF287B301}" type="presParOf" srcId="{F9BE2AF3-3CE1-4E63-B36F-0024048FC5CE}" destId="{4BE35C7C-BB4D-4B47-AA75-AAEC8A564A61}" srcOrd="0" destOrd="0" presId="urn:microsoft.com/office/officeart/2016/7/layout/RepeatingBendingProcessNew"/>
    <dgm:cxn modelId="{3DB3E6BE-0BB4-4B7D-B24C-60B2ECEDF0D9}" type="presParOf" srcId="{F9BE2AF3-3CE1-4E63-B36F-0024048FC5CE}" destId="{8D05CB07-E17F-4A1E-8DA1-197F1A916033}" srcOrd="1" destOrd="0" presId="urn:microsoft.com/office/officeart/2016/7/layout/RepeatingBendingProcessNew"/>
    <dgm:cxn modelId="{71EC79C6-07E9-433B-900F-93520EC61C85}" type="presParOf" srcId="{8D05CB07-E17F-4A1E-8DA1-197F1A916033}" destId="{2146ECCA-EE6C-4B04-8510-C7A681DC2227}" srcOrd="0" destOrd="0" presId="urn:microsoft.com/office/officeart/2016/7/layout/RepeatingBendingProcessNew"/>
    <dgm:cxn modelId="{745E655F-31C9-45D0-B578-0682F874F174}" type="presParOf" srcId="{F9BE2AF3-3CE1-4E63-B36F-0024048FC5CE}" destId="{6C7269C7-C056-4300-AADF-7B7E9361E9DC}" srcOrd="2" destOrd="0" presId="urn:microsoft.com/office/officeart/2016/7/layout/RepeatingBendingProcessNew"/>
    <dgm:cxn modelId="{20F88417-0919-4EEA-8B79-35C9BA66BBE8}" type="presParOf" srcId="{F9BE2AF3-3CE1-4E63-B36F-0024048FC5CE}" destId="{CE26C0E9-FFB3-4679-90CF-492670FB4416}" srcOrd="3" destOrd="0" presId="urn:microsoft.com/office/officeart/2016/7/layout/RepeatingBendingProcessNew"/>
    <dgm:cxn modelId="{DE43FDC4-9FFA-419E-9393-6D8801F2FDC6}" type="presParOf" srcId="{CE26C0E9-FFB3-4679-90CF-492670FB4416}" destId="{A42C3004-7956-4766-8150-720D4A7C0527}" srcOrd="0" destOrd="0" presId="urn:microsoft.com/office/officeart/2016/7/layout/RepeatingBendingProcessNew"/>
    <dgm:cxn modelId="{0A8B07CF-9BD2-4AA0-9C44-EC17C9205322}" type="presParOf" srcId="{F9BE2AF3-3CE1-4E63-B36F-0024048FC5CE}" destId="{B472CDCD-0920-4B7D-8566-E31D85FF908F}" srcOrd="4" destOrd="0" presId="urn:microsoft.com/office/officeart/2016/7/layout/RepeatingBendingProcessNew"/>
    <dgm:cxn modelId="{0C317A81-CE8B-4E64-A831-06737E94A8E8}" type="presParOf" srcId="{F9BE2AF3-3CE1-4E63-B36F-0024048FC5CE}" destId="{81B1D28D-7FF2-49B2-A885-96F10B7AEF18}" srcOrd="5" destOrd="0" presId="urn:microsoft.com/office/officeart/2016/7/layout/RepeatingBendingProcessNew"/>
    <dgm:cxn modelId="{5DA77919-2845-4A1F-A679-7FBF7A915744}" type="presParOf" srcId="{81B1D28D-7FF2-49B2-A885-96F10B7AEF18}" destId="{1DD3A405-1259-4D31-8100-A40204B7AB3B}" srcOrd="0" destOrd="0" presId="urn:microsoft.com/office/officeart/2016/7/layout/RepeatingBendingProcessNew"/>
    <dgm:cxn modelId="{6552C8CB-B210-4864-84E7-56D0AA8FBA27}" type="presParOf" srcId="{F9BE2AF3-3CE1-4E63-B36F-0024048FC5CE}" destId="{101277E9-2454-4768-91B2-8A53815BC594}" srcOrd="6" destOrd="0" presId="urn:microsoft.com/office/officeart/2016/7/layout/RepeatingBendingProcessNew"/>
    <dgm:cxn modelId="{85D9B5D6-9690-4645-AED9-F9E0C5172696}" type="presParOf" srcId="{F9BE2AF3-3CE1-4E63-B36F-0024048FC5CE}" destId="{ECB79555-A0F1-4D53-B975-43AAE2279F6F}" srcOrd="7" destOrd="0" presId="urn:microsoft.com/office/officeart/2016/7/layout/RepeatingBendingProcessNew"/>
    <dgm:cxn modelId="{1752D488-F792-49A3-8AA1-0084B3389FDB}" type="presParOf" srcId="{ECB79555-A0F1-4D53-B975-43AAE2279F6F}" destId="{D019CA42-B6F5-4846-B5B2-C9607536439D}" srcOrd="0" destOrd="0" presId="urn:microsoft.com/office/officeart/2016/7/layout/RepeatingBendingProcessNew"/>
    <dgm:cxn modelId="{924D9E38-6EEA-4167-89AF-03D3D7665016}" type="presParOf" srcId="{F9BE2AF3-3CE1-4E63-B36F-0024048FC5CE}" destId="{58180AD2-B899-458A-AC4E-BD7476CC1777}" srcOrd="8" destOrd="0" presId="urn:microsoft.com/office/officeart/2016/7/layout/RepeatingBendingProcessNew"/>
    <dgm:cxn modelId="{CB347029-52CA-4DAC-B1AA-E98BEFE53F3A}" type="presParOf" srcId="{F9BE2AF3-3CE1-4E63-B36F-0024048FC5CE}" destId="{922108A2-E5EC-4F5E-8B77-78044A504453}" srcOrd="9" destOrd="0" presId="urn:microsoft.com/office/officeart/2016/7/layout/RepeatingBendingProcessNew"/>
    <dgm:cxn modelId="{98A4279A-3A16-4D1E-9960-E3D9FB4534FE}" type="presParOf" srcId="{922108A2-E5EC-4F5E-8B77-78044A504453}" destId="{7263D996-57B2-4594-95A0-BBC99CBB7550}" srcOrd="0" destOrd="0" presId="urn:microsoft.com/office/officeart/2016/7/layout/RepeatingBendingProcessNew"/>
    <dgm:cxn modelId="{80EA62E9-23AE-4E31-AA48-2DCD89AFD061}" type="presParOf" srcId="{F9BE2AF3-3CE1-4E63-B36F-0024048FC5CE}" destId="{76D0826F-21E0-498B-9821-E629D02FEF15}" srcOrd="10" destOrd="0" presId="urn:microsoft.com/office/officeart/2016/7/layout/RepeatingBendingProcessNew"/>
    <dgm:cxn modelId="{46422A0B-CFED-4C83-ABE7-F0A2D53BAAF4}" type="presParOf" srcId="{F9BE2AF3-3CE1-4E63-B36F-0024048FC5CE}" destId="{7A59E336-1987-4C37-900C-51C656F642B2}" srcOrd="11" destOrd="0" presId="urn:microsoft.com/office/officeart/2016/7/layout/RepeatingBendingProcessNew"/>
    <dgm:cxn modelId="{AAC9F161-30DD-457F-855F-FB8178A38701}" type="presParOf" srcId="{7A59E336-1987-4C37-900C-51C656F642B2}" destId="{F3222217-3D8B-4ED5-84D9-015760CFE739}" srcOrd="0" destOrd="0" presId="urn:microsoft.com/office/officeart/2016/7/layout/RepeatingBendingProcessNew"/>
    <dgm:cxn modelId="{DF1C53C4-2AB8-48DC-8778-0F2DB42095F1}" type="presParOf" srcId="{F9BE2AF3-3CE1-4E63-B36F-0024048FC5CE}" destId="{C9C360A0-4FA6-4BF9-B594-174CA00D35F3}" srcOrd="12" destOrd="0" presId="urn:microsoft.com/office/officeart/2016/7/layout/RepeatingBendingProcessNew"/>
    <dgm:cxn modelId="{15704767-BD21-478C-97F5-ECFEABF7B0B2}" type="presParOf" srcId="{F9BE2AF3-3CE1-4E63-B36F-0024048FC5CE}" destId="{71D318F0-70F6-48CC-99EF-97888C6A5753}" srcOrd="13" destOrd="0" presId="urn:microsoft.com/office/officeart/2016/7/layout/RepeatingBendingProcessNew"/>
    <dgm:cxn modelId="{245DDF70-F602-45BA-9ED1-62E50AF37CB1}" type="presParOf" srcId="{71D318F0-70F6-48CC-99EF-97888C6A5753}" destId="{2107EA00-3E2D-4CE3-9350-A1341C94EB96}" srcOrd="0" destOrd="0" presId="urn:microsoft.com/office/officeart/2016/7/layout/RepeatingBendingProcessNew"/>
    <dgm:cxn modelId="{5D7373BF-7AD5-4FAE-A934-05F1F031FDDF}" type="presParOf" srcId="{F9BE2AF3-3CE1-4E63-B36F-0024048FC5CE}" destId="{DA48D735-65EE-4738-8B35-B9865BFAB85B}" srcOrd="14" destOrd="0" presId="urn:microsoft.com/office/officeart/2016/7/layout/RepeatingBendingProcessNew"/>
    <dgm:cxn modelId="{DE84E6C5-CFF4-4104-9874-BE9A8A9A1B76}" type="presParOf" srcId="{F9BE2AF3-3CE1-4E63-B36F-0024048FC5CE}" destId="{E63B2EB9-B84B-4122-ACCA-9ECB71230D56}" srcOrd="15" destOrd="0" presId="urn:microsoft.com/office/officeart/2016/7/layout/RepeatingBendingProcessNew"/>
    <dgm:cxn modelId="{91337E7B-D9DB-4A6F-A5F2-F56471B471E4}" type="presParOf" srcId="{E63B2EB9-B84B-4122-ACCA-9ECB71230D56}" destId="{3AD8B9F0-44BC-4C4E-81D7-6C44C5FD60E4}" srcOrd="0" destOrd="0" presId="urn:microsoft.com/office/officeart/2016/7/layout/RepeatingBendingProcessNew"/>
    <dgm:cxn modelId="{B53907EA-F0D1-4391-9394-B261C7442B35}" type="presParOf" srcId="{F9BE2AF3-3CE1-4E63-B36F-0024048FC5CE}" destId="{16C4AFC4-50A9-4A87-B26C-2BF695DDCA49}" srcOrd="16"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C3854CA-8AAC-4A3C-A87F-F2A81F52927D}" type="doc">
      <dgm:prSet loTypeId="urn:microsoft.com/office/officeart/2018/2/layout/IconVerticalSolidList" loCatId="icon" qsTypeId="urn:microsoft.com/office/officeart/2005/8/quickstyle/simple1" qsCatId="simple" csTypeId="urn:microsoft.com/office/officeart/2005/8/colors/colorful5" csCatId="colorful" phldr="1"/>
      <dgm:spPr/>
      <dgm:t>
        <a:bodyPr/>
        <a:lstStyle/>
        <a:p>
          <a:endParaRPr lang="en-US"/>
        </a:p>
      </dgm:t>
    </dgm:pt>
    <dgm:pt modelId="{2A740495-A2A9-4385-A586-6DFD18213A5A}">
      <dgm:prSet/>
      <dgm:spPr/>
      <dgm:t>
        <a:bodyPr/>
        <a:lstStyle/>
        <a:p>
          <a:pPr>
            <a:lnSpc>
              <a:spcPct val="100000"/>
            </a:lnSpc>
          </a:pPr>
          <a:r>
            <a:rPr lang="en-US" b="0" i="0"/>
            <a:t>Application must specifically request “Letters of Independent Administration”</a:t>
          </a:r>
          <a:endParaRPr lang="en-US"/>
        </a:p>
      </dgm:t>
    </dgm:pt>
    <dgm:pt modelId="{86C5D6A5-285D-4DD6-BD42-FCDDD4013B5C}" type="parTrans" cxnId="{B9724BC6-AD48-4998-9208-530D200EF5F4}">
      <dgm:prSet/>
      <dgm:spPr/>
      <dgm:t>
        <a:bodyPr/>
        <a:lstStyle/>
        <a:p>
          <a:endParaRPr lang="en-US"/>
        </a:p>
      </dgm:t>
    </dgm:pt>
    <dgm:pt modelId="{4C3D11A7-5559-4AFD-92A8-6F03122E7BB6}" type="sibTrans" cxnId="{B9724BC6-AD48-4998-9208-530D200EF5F4}">
      <dgm:prSet/>
      <dgm:spPr/>
      <dgm:t>
        <a:bodyPr/>
        <a:lstStyle/>
        <a:p>
          <a:endParaRPr lang="en-US"/>
        </a:p>
      </dgm:t>
    </dgm:pt>
    <dgm:pt modelId="{E4F17983-BD75-4C68-B0EC-6DA6237CF8C8}">
      <dgm:prSet/>
      <dgm:spPr/>
      <dgm:t>
        <a:bodyPr/>
        <a:lstStyle/>
        <a:p>
          <a:pPr>
            <a:lnSpc>
              <a:spcPct val="100000"/>
            </a:lnSpc>
          </a:pPr>
          <a:endParaRPr lang="en-US"/>
        </a:p>
      </dgm:t>
    </dgm:pt>
    <dgm:pt modelId="{AEB8DD87-F03F-45F1-9E15-6C2FC48C1420}" type="parTrans" cxnId="{0AA774FC-D762-4B51-AAA9-CA94356E6725}">
      <dgm:prSet/>
      <dgm:spPr/>
      <dgm:t>
        <a:bodyPr/>
        <a:lstStyle/>
        <a:p>
          <a:endParaRPr lang="en-US"/>
        </a:p>
      </dgm:t>
    </dgm:pt>
    <dgm:pt modelId="{D1BA250A-2D22-4A5B-BE05-00237EA536F5}" type="sibTrans" cxnId="{0AA774FC-D762-4B51-AAA9-CA94356E6725}">
      <dgm:prSet/>
      <dgm:spPr/>
      <dgm:t>
        <a:bodyPr/>
        <a:lstStyle/>
        <a:p>
          <a:endParaRPr lang="en-US"/>
        </a:p>
      </dgm:t>
    </dgm:pt>
    <dgm:pt modelId="{E508CFBB-2BEB-4AC5-8943-1DCE68DB5B33}">
      <dgm:prSet/>
      <dgm:spPr/>
      <dgm:t>
        <a:bodyPr/>
        <a:lstStyle/>
        <a:p>
          <a:pPr>
            <a:lnSpc>
              <a:spcPct val="100000"/>
            </a:lnSpc>
          </a:pPr>
          <a:r>
            <a:rPr lang="en-US" b="0" i="0"/>
            <a:t>All Heirs must consent/agree to the IA. TEC §401.003.</a:t>
          </a:r>
          <a:endParaRPr lang="en-US"/>
        </a:p>
      </dgm:t>
    </dgm:pt>
    <dgm:pt modelId="{180F61C0-0958-4F27-B647-7CE02A84FC2E}" type="parTrans" cxnId="{28C926ED-0061-41B6-B96F-AF919BC15B38}">
      <dgm:prSet/>
      <dgm:spPr/>
      <dgm:t>
        <a:bodyPr/>
        <a:lstStyle/>
        <a:p>
          <a:endParaRPr lang="en-US"/>
        </a:p>
      </dgm:t>
    </dgm:pt>
    <dgm:pt modelId="{A3A2C3F4-D23C-4FF0-9527-DE1461D33E85}" type="sibTrans" cxnId="{28C926ED-0061-41B6-B96F-AF919BC15B38}">
      <dgm:prSet/>
      <dgm:spPr/>
      <dgm:t>
        <a:bodyPr/>
        <a:lstStyle/>
        <a:p>
          <a:endParaRPr lang="en-US"/>
        </a:p>
      </dgm:t>
    </dgm:pt>
    <dgm:pt modelId="{5FB02DFE-2FB6-4AAF-8B46-1755010EBE4B}" type="pres">
      <dgm:prSet presAssocID="{EC3854CA-8AAC-4A3C-A87F-F2A81F52927D}" presName="root" presStyleCnt="0">
        <dgm:presLayoutVars>
          <dgm:dir/>
          <dgm:resizeHandles val="exact"/>
        </dgm:presLayoutVars>
      </dgm:prSet>
      <dgm:spPr/>
    </dgm:pt>
    <dgm:pt modelId="{A96B1AA7-F4C9-4FEC-A3BA-F9C982679945}" type="pres">
      <dgm:prSet presAssocID="{2A740495-A2A9-4385-A586-6DFD18213A5A}" presName="compNode" presStyleCnt="0"/>
      <dgm:spPr/>
    </dgm:pt>
    <dgm:pt modelId="{AB5794AC-A379-4D12-9CF1-BB31BF55F769}" type="pres">
      <dgm:prSet presAssocID="{2A740495-A2A9-4385-A586-6DFD18213A5A}" presName="bgRect" presStyleLbl="bgShp" presStyleIdx="0" presStyleCnt="2" custLinFactNeighborX="6242" custLinFactNeighborY="8148"/>
      <dgm:spPr/>
    </dgm:pt>
    <dgm:pt modelId="{CCAB4D48-B6B8-4296-A7ED-7C5E6AF9C836}" type="pres">
      <dgm:prSet presAssocID="{2A740495-A2A9-4385-A586-6DFD18213A5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raille"/>
        </a:ext>
      </dgm:extLst>
    </dgm:pt>
    <dgm:pt modelId="{2A0CA4AE-A901-43B4-AAFE-F3B4802BE15E}" type="pres">
      <dgm:prSet presAssocID="{2A740495-A2A9-4385-A586-6DFD18213A5A}" presName="spaceRect" presStyleCnt="0"/>
      <dgm:spPr/>
    </dgm:pt>
    <dgm:pt modelId="{5049888A-27BA-40A5-8253-278586C18D98}" type="pres">
      <dgm:prSet presAssocID="{2A740495-A2A9-4385-A586-6DFD18213A5A}" presName="parTx" presStyleLbl="revTx" presStyleIdx="0" presStyleCnt="3" custScaleX="154187" custLinFactNeighborX="25623" custLinFactNeighborY="6667">
        <dgm:presLayoutVars>
          <dgm:chMax val="0"/>
          <dgm:chPref val="0"/>
        </dgm:presLayoutVars>
      </dgm:prSet>
      <dgm:spPr/>
    </dgm:pt>
    <dgm:pt modelId="{6D87ED72-E6AC-4B99-99CB-314CC64BEFD6}" type="pres">
      <dgm:prSet presAssocID="{2A740495-A2A9-4385-A586-6DFD18213A5A}" presName="desTx" presStyleLbl="revTx" presStyleIdx="1" presStyleCnt="3" custScaleX="20319">
        <dgm:presLayoutVars/>
      </dgm:prSet>
      <dgm:spPr/>
    </dgm:pt>
    <dgm:pt modelId="{9FD6F0E6-49C1-42EF-A755-624248A8DD04}" type="pres">
      <dgm:prSet presAssocID="{4C3D11A7-5559-4AFD-92A8-6F03122E7BB6}" presName="sibTrans" presStyleCnt="0"/>
      <dgm:spPr/>
    </dgm:pt>
    <dgm:pt modelId="{A69E4CE2-AF6E-42B1-AB1F-8A1CD37EB21A}" type="pres">
      <dgm:prSet presAssocID="{E508CFBB-2BEB-4AC5-8943-1DCE68DB5B33}" presName="compNode" presStyleCnt="0"/>
      <dgm:spPr/>
    </dgm:pt>
    <dgm:pt modelId="{CE694E90-B664-4060-9F81-22754B1B891C}" type="pres">
      <dgm:prSet presAssocID="{E508CFBB-2BEB-4AC5-8943-1DCE68DB5B33}" presName="bgRect" presStyleLbl="bgShp" presStyleIdx="1" presStyleCnt="2"/>
      <dgm:spPr/>
    </dgm:pt>
    <dgm:pt modelId="{20819363-9300-4B2B-8483-E87075B0DCFE}" type="pres">
      <dgm:prSet presAssocID="{E508CFBB-2BEB-4AC5-8943-1DCE68DB5B33}"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Group of people outline"/>
        </a:ext>
      </dgm:extLst>
    </dgm:pt>
    <dgm:pt modelId="{5B07F512-DFA5-440C-89B3-8547EA7B2A0B}" type="pres">
      <dgm:prSet presAssocID="{E508CFBB-2BEB-4AC5-8943-1DCE68DB5B33}" presName="spaceRect" presStyleCnt="0"/>
      <dgm:spPr/>
    </dgm:pt>
    <dgm:pt modelId="{1FE5A371-8D80-4270-9AED-36F208A7057B}" type="pres">
      <dgm:prSet presAssocID="{E508CFBB-2BEB-4AC5-8943-1DCE68DB5B33}" presName="parTx" presStyleLbl="revTx" presStyleIdx="2" presStyleCnt="3">
        <dgm:presLayoutVars>
          <dgm:chMax val="0"/>
          <dgm:chPref val="0"/>
        </dgm:presLayoutVars>
      </dgm:prSet>
      <dgm:spPr/>
    </dgm:pt>
  </dgm:ptLst>
  <dgm:cxnLst>
    <dgm:cxn modelId="{AF13F930-11CB-4FCC-8022-EC4011FE6CCF}" type="presOf" srcId="{EC3854CA-8AAC-4A3C-A87F-F2A81F52927D}" destId="{5FB02DFE-2FB6-4AAF-8B46-1755010EBE4B}" srcOrd="0" destOrd="0" presId="urn:microsoft.com/office/officeart/2018/2/layout/IconVerticalSolidList"/>
    <dgm:cxn modelId="{B4B2AA34-991F-4361-AFDC-ECFBB0E2CB5B}" type="presOf" srcId="{E4F17983-BD75-4C68-B0EC-6DA6237CF8C8}" destId="{6D87ED72-E6AC-4B99-99CB-314CC64BEFD6}" srcOrd="0" destOrd="0" presId="urn:microsoft.com/office/officeart/2018/2/layout/IconVerticalSolidList"/>
    <dgm:cxn modelId="{A0146F62-948E-4D28-A371-734AED3DF97A}" type="presOf" srcId="{2A740495-A2A9-4385-A586-6DFD18213A5A}" destId="{5049888A-27BA-40A5-8253-278586C18D98}" srcOrd="0" destOrd="0" presId="urn:microsoft.com/office/officeart/2018/2/layout/IconVerticalSolidList"/>
    <dgm:cxn modelId="{CE32C875-6098-43D2-80DA-50A0E848A4AC}" type="presOf" srcId="{E508CFBB-2BEB-4AC5-8943-1DCE68DB5B33}" destId="{1FE5A371-8D80-4270-9AED-36F208A7057B}" srcOrd="0" destOrd="0" presId="urn:microsoft.com/office/officeart/2018/2/layout/IconVerticalSolidList"/>
    <dgm:cxn modelId="{B9724BC6-AD48-4998-9208-530D200EF5F4}" srcId="{EC3854CA-8AAC-4A3C-A87F-F2A81F52927D}" destId="{2A740495-A2A9-4385-A586-6DFD18213A5A}" srcOrd="0" destOrd="0" parTransId="{86C5D6A5-285D-4DD6-BD42-FCDDD4013B5C}" sibTransId="{4C3D11A7-5559-4AFD-92A8-6F03122E7BB6}"/>
    <dgm:cxn modelId="{28C926ED-0061-41B6-B96F-AF919BC15B38}" srcId="{EC3854CA-8AAC-4A3C-A87F-F2A81F52927D}" destId="{E508CFBB-2BEB-4AC5-8943-1DCE68DB5B33}" srcOrd="1" destOrd="0" parTransId="{180F61C0-0958-4F27-B647-7CE02A84FC2E}" sibTransId="{A3A2C3F4-D23C-4FF0-9527-DE1461D33E85}"/>
    <dgm:cxn modelId="{0AA774FC-D762-4B51-AAA9-CA94356E6725}" srcId="{2A740495-A2A9-4385-A586-6DFD18213A5A}" destId="{E4F17983-BD75-4C68-B0EC-6DA6237CF8C8}" srcOrd="0" destOrd="0" parTransId="{AEB8DD87-F03F-45F1-9E15-6C2FC48C1420}" sibTransId="{D1BA250A-2D22-4A5B-BE05-00237EA536F5}"/>
    <dgm:cxn modelId="{3B255934-677D-4B8B-A36D-2F7198B795D8}" type="presParOf" srcId="{5FB02DFE-2FB6-4AAF-8B46-1755010EBE4B}" destId="{A96B1AA7-F4C9-4FEC-A3BA-F9C982679945}" srcOrd="0" destOrd="0" presId="urn:microsoft.com/office/officeart/2018/2/layout/IconVerticalSolidList"/>
    <dgm:cxn modelId="{A4FBABF2-8095-4C67-9721-C6D06FBD127D}" type="presParOf" srcId="{A96B1AA7-F4C9-4FEC-A3BA-F9C982679945}" destId="{AB5794AC-A379-4D12-9CF1-BB31BF55F769}" srcOrd="0" destOrd="0" presId="urn:microsoft.com/office/officeart/2018/2/layout/IconVerticalSolidList"/>
    <dgm:cxn modelId="{CEE31521-496F-45D9-A9B2-E019D1C0798D}" type="presParOf" srcId="{A96B1AA7-F4C9-4FEC-A3BA-F9C982679945}" destId="{CCAB4D48-B6B8-4296-A7ED-7C5E6AF9C836}" srcOrd="1" destOrd="0" presId="urn:microsoft.com/office/officeart/2018/2/layout/IconVerticalSolidList"/>
    <dgm:cxn modelId="{A6CA6DA9-36D5-4E77-8EDD-C8E7A362B0AA}" type="presParOf" srcId="{A96B1AA7-F4C9-4FEC-A3BA-F9C982679945}" destId="{2A0CA4AE-A901-43B4-AAFE-F3B4802BE15E}" srcOrd="2" destOrd="0" presId="urn:microsoft.com/office/officeart/2018/2/layout/IconVerticalSolidList"/>
    <dgm:cxn modelId="{FD381D0A-9071-4284-8AB0-A9AF516D6D35}" type="presParOf" srcId="{A96B1AA7-F4C9-4FEC-A3BA-F9C982679945}" destId="{5049888A-27BA-40A5-8253-278586C18D98}" srcOrd="3" destOrd="0" presId="urn:microsoft.com/office/officeart/2018/2/layout/IconVerticalSolidList"/>
    <dgm:cxn modelId="{F0EC445E-3098-457E-91AA-035422325391}" type="presParOf" srcId="{A96B1AA7-F4C9-4FEC-A3BA-F9C982679945}" destId="{6D87ED72-E6AC-4B99-99CB-314CC64BEFD6}" srcOrd="4" destOrd="0" presId="urn:microsoft.com/office/officeart/2018/2/layout/IconVerticalSolidList"/>
    <dgm:cxn modelId="{A2BFE18C-C8D9-49B7-828F-6DA368D817BD}" type="presParOf" srcId="{5FB02DFE-2FB6-4AAF-8B46-1755010EBE4B}" destId="{9FD6F0E6-49C1-42EF-A755-624248A8DD04}" srcOrd="1" destOrd="0" presId="urn:microsoft.com/office/officeart/2018/2/layout/IconVerticalSolidList"/>
    <dgm:cxn modelId="{634C0BC9-3F8A-4ECA-8243-8CEA05F07BE5}" type="presParOf" srcId="{5FB02DFE-2FB6-4AAF-8B46-1755010EBE4B}" destId="{A69E4CE2-AF6E-42B1-AB1F-8A1CD37EB21A}" srcOrd="2" destOrd="0" presId="urn:microsoft.com/office/officeart/2018/2/layout/IconVerticalSolidList"/>
    <dgm:cxn modelId="{ED291070-E428-46C2-84F6-8068F71D364A}" type="presParOf" srcId="{A69E4CE2-AF6E-42B1-AB1F-8A1CD37EB21A}" destId="{CE694E90-B664-4060-9F81-22754B1B891C}" srcOrd="0" destOrd="0" presId="urn:microsoft.com/office/officeart/2018/2/layout/IconVerticalSolidList"/>
    <dgm:cxn modelId="{C0C6AD0B-9931-4304-A94B-C95589F992AC}" type="presParOf" srcId="{A69E4CE2-AF6E-42B1-AB1F-8A1CD37EB21A}" destId="{20819363-9300-4B2B-8483-E87075B0DCFE}" srcOrd="1" destOrd="0" presId="urn:microsoft.com/office/officeart/2018/2/layout/IconVerticalSolidList"/>
    <dgm:cxn modelId="{E57A60AC-C8F6-4EF7-8420-CF7DE37F24A3}" type="presParOf" srcId="{A69E4CE2-AF6E-42B1-AB1F-8A1CD37EB21A}" destId="{5B07F512-DFA5-440C-89B3-8547EA7B2A0B}" srcOrd="2" destOrd="0" presId="urn:microsoft.com/office/officeart/2018/2/layout/IconVerticalSolidList"/>
    <dgm:cxn modelId="{961FE188-FA34-46AE-BDA2-D7E8BCAF5F49}" type="presParOf" srcId="{A69E4CE2-AF6E-42B1-AB1F-8A1CD37EB21A}" destId="{1FE5A371-8D80-4270-9AED-36F208A7057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5BDB83C-B7EF-4DA4-9005-1B2E8505C6C9}"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827B8EF0-CC24-478D-B6EE-C00A8DB5EC03}">
      <dgm:prSet/>
      <dgm:spPr/>
      <dgm:t>
        <a:bodyPr/>
        <a:lstStyle/>
        <a:p>
          <a:r>
            <a:rPr lang="en-US"/>
            <a:t>Mental Illness</a:t>
          </a:r>
        </a:p>
      </dgm:t>
    </dgm:pt>
    <dgm:pt modelId="{7B0685FE-1517-40F0-9A4D-9408F93B4F4D}" type="parTrans" cxnId="{4886F8E7-1469-47E1-8FB4-CF70119D5F0F}">
      <dgm:prSet/>
      <dgm:spPr/>
      <dgm:t>
        <a:bodyPr/>
        <a:lstStyle/>
        <a:p>
          <a:endParaRPr lang="en-US"/>
        </a:p>
      </dgm:t>
    </dgm:pt>
    <dgm:pt modelId="{929588E2-121C-4A22-BC67-3A756E42C10E}" type="sibTrans" cxnId="{4886F8E7-1469-47E1-8FB4-CF70119D5F0F}">
      <dgm:prSet/>
      <dgm:spPr/>
      <dgm:t>
        <a:bodyPr/>
        <a:lstStyle/>
        <a:p>
          <a:endParaRPr lang="en-US"/>
        </a:p>
      </dgm:t>
    </dgm:pt>
    <dgm:pt modelId="{A82A47FD-D8AD-402A-8276-511C81575278}">
      <dgm:prSet/>
      <dgm:spPr/>
      <dgm:t>
        <a:bodyPr/>
        <a:lstStyle/>
        <a:p>
          <a:r>
            <a:rPr lang="en-US"/>
            <a:t>Drug Addiction</a:t>
          </a:r>
        </a:p>
      </dgm:t>
    </dgm:pt>
    <dgm:pt modelId="{BF169AD7-5AD5-47B5-AA72-666DA40043B2}" type="parTrans" cxnId="{D22EE9B4-1602-477B-B696-896185DB9E35}">
      <dgm:prSet/>
      <dgm:spPr/>
      <dgm:t>
        <a:bodyPr/>
        <a:lstStyle/>
        <a:p>
          <a:endParaRPr lang="en-US"/>
        </a:p>
      </dgm:t>
    </dgm:pt>
    <dgm:pt modelId="{6B541BCE-F89C-4520-8D2C-319F9DCEB942}" type="sibTrans" cxnId="{D22EE9B4-1602-477B-B696-896185DB9E35}">
      <dgm:prSet/>
      <dgm:spPr/>
      <dgm:t>
        <a:bodyPr/>
        <a:lstStyle/>
        <a:p>
          <a:endParaRPr lang="en-US"/>
        </a:p>
      </dgm:t>
    </dgm:pt>
    <dgm:pt modelId="{036A143E-5D2C-4E0D-86F4-974B7E02592C}">
      <dgm:prSet/>
      <dgm:spPr/>
      <dgm:t>
        <a:bodyPr/>
        <a:lstStyle/>
        <a:p>
          <a:r>
            <a:rPr lang="en-US"/>
            <a:t>Alcoholism</a:t>
          </a:r>
        </a:p>
      </dgm:t>
    </dgm:pt>
    <dgm:pt modelId="{5197C848-D7A2-415F-BBA2-682F8BAB5842}" type="parTrans" cxnId="{C4855BD7-F371-428B-A839-FEC5CF8B73F0}">
      <dgm:prSet/>
      <dgm:spPr/>
      <dgm:t>
        <a:bodyPr/>
        <a:lstStyle/>
        <a:p>
          <a:endParaRPr lang="en-US"/>
        </a:p>
      </dgm:t>
    </dgm:pt>
    <dgm:pt modelId="{3E9899E9-0045-4AF9-95D5-A275B9D4A29D}" type="sibTrans" cxnId="{C4855BD7-F371-428B-A839-FEC5CF8B73F0}">
      <dgm:prSet/>
      <dgm:spPr/>
      <dgm:t>
        <a:bodyPr/>
        <a:lstStyle/>
        <a:p>
          <a:endParaRPr lang="en-US"/>
        </a:p>
      </dgm:t>
    </dgm:pt>
    <dgm:pt modelId="{1DCCF1AF-966C-419E-9ECA-0B5621F9325F}">
      <dgm:prSet/>
      <dgm:spPr/>
      <dgm:t>
        <a:bodyPr/>
        <a:lstStyle/>
        <a:p>
          <a:r>
            <a:rPr lang="en-US"/>
            <a:t>Homelessness</a:t>
          </a:r>
        </a:p>
      </dgm:t>
    </dgm:pt>
    <dgm:pt modelId="{D3AF3D43-A895-4467-BB23-B6F7765B1971}" type="parTrans" cxnId="{8E066C87-739B-4E1C-B778-F7CDD3C027CB}">
      <dgm:prSet/>
      <dgm:spPr/>
      <dgm:t>
        <a:bodyPr/>
        <a:lstStyle/>
        <a:p>
          <a:endParaRPr lang="en-US"/>
        </a:p>
      </dgm:t>
    </dgm:pt>
    <dgm:pt modelId="{C8657846-8DEE-46CE-91FA-4875059EE146}" type="sibTrans" cxnId="{8E066C87-739B-4E1C-B778-F7CDD3C027CB}">
      <dgm:prSet/>
      <dgm:spPr/>
      <dgm:t>
        <a:bodyPr/>
        <a:lstStyle/>
        <a:p>
          <a:endParaRPr lang="en-US"/>
        </a:p>
      </dgm:t>
    </dgm:pt>
    <dgm:pt modelId="{8C88E7D9-EDAA-4ADF-87B2-8C6D61DDBF4F}">
      <dgm:prSet/>
      <dgm:spPr/>
      <dgm:t>
        <a:bodyPr/>
        <a:lstStyle/>
        <a:p>
          <a:r>
            <a:rPr lang="en-US"/>
            <a:t>Spendthrifts</a:t>
          </a:r>
        </a:p>
      </dgm:t>
    </dgm:pt>
    <dgm:pt modelId="{67E85C3D-39A5-44DD-B7C8-E7D8B3D9179B}" type="parTrans" cxnId="{CFEA293C-F9D8-4F9D-90E6-F73EF001657E}">
      <dgm:prSet/>
      <dgm:spPr/>
      <dgm:t>
        <a:bodyPr/>
        <a:lstStyle/>
        <a:p>
          <a:endParaRPr lang="en-US"/>
        </a:p>
      </dgm:t>
    </dgm:pt>
    <dgm:pt modelId="{8F8D58B4-5377-42DA-9DBC-97228E5D2BE0}" type="sibTrans" cxnId="{CFEA293C-F9D8-4F9D-90E6-F73EF001657E}">
      <dgm:prSet/>
      <dgm:spPr/>
      <dgm:t>
        <a:bodyPr/>
        <a:lstStyle/>
        <a:p>
          <a:endParaRPr lang="en-US"/>
        </a:p>
      </dgm:t>
    </dgm:pt>
    <dgm:pt modelId="{FB6819C4-CC16-4015-BE2E-B92060B66FF1}" type="pres">
      <dgm:prSet presAssocID="{25BDB83C-B7EF-4DA4-9005-1B2E8505C6C9}" presName="diagram" presStyleCnt="0">
        <dgm:presLayoutVars>
          <dgm:dir/>
          <dgm:resizeHandles val="exact"/>
        </dgm:presLayoutVars>
      </dgm:prSet>
      <dgm:spPr/>
    </dgm:pt>
    <dgm:pt modelId="{03258D42-9BEE-400B-BF23-0F6BA68BAACA}" type="pres">
      <dgm:prSet presAssocID="{827B8EF0-CC24-478D-B6EE-C00A8DB5EC03}" presName="node" presStyleLbl="node1" presStyleIdx="0" presStyleCnt="5">
        <dgm:presLayoutVars>
          <dgm:bulletEnabled val="1"/>
        </dgm:presLayoutVars>
      </dgm:prSet>
      <dgm:spPr/>
    </dgm:pt>
    <dgm:pt modelId="{3E525578-A2D7-4420-B40A-72832BFF902D}" type="pres">
      <dgm:prSet presAssocID="{929588E2-121C-4A22-BC67-3A756E42C10E}" presName="sibTrans" presStyleCnt="0"/>
      <dgm:spPr/>
    </dgm:pt>
    <dgm:pt modelId="{852D95BE-0931-490F-9642-7750B7E73219}" type="pres">
      <dgm:prSet presAssocID="{A82A47FD-D8AD-402A-8276-511C81575278}" presName="node" presStyleLbl="node1" presStyleIdx="1" presStyleCnt="5">
        <dgm:presLayoutVars>
          <dgm:bulletEnabled val="1"/>
        </dgm:presLayoutVars>
      </dgm:prSet>
      <dgm:spPr/>
    </dgm:pt>
    <dgm:pt modelId="{7649C6DC-A50E-4E3B-B15E-27311B1A2364}" type="pres">
      <dgm:prSet presAssocID="{6B541BCE-F89C-4520-8D2C-319F9DCEB942}" presName="sibTrans" presStyleCnt="0"/>
      <dgm:spPr/>
    </dgm:pt>
    <dgm:pt modelId="{B7419600-AEE5-4573-83CF-7699AA1B6223}" type="pres">
      <dgm:prSet presAssocID="{036A143E-5D2C-4E0D-86F4-974B7E02592C}" presName="node" presStyleLbl="node1" presStyleIdx="2" presStyleCnt="5">
        <dgm:presLayoutVars>
          <dgm:bulletEnabled val="1"/>
        </dgm:presLayoutVars>
      </dgm:prSet>
      <dgm:spPr/>
    </dgm:pt>
    <dgm:pt modelId="{17046146-ACAD-4348-BE65-C04B0003B6FE}" type="pres">
      <dgm:prSet presAssocID="{3E9899E9-0045-4AF9-95D5-A275B9D4A29D}" presName="sibTrans" presStyleCnt="0"/>
      <dgm:spPr/>
    </dgm:pt>
    <dgm:pt modelId="{32DA0728-5C5F-4FCD-B2F8-FD00C63347EB}" type="pres">
      <dgm:prSet presAssocID="{1DCCF1AF-966C-419E-9ECA-0B5621F9325F}" presName="node" presStyleLbl="node1" presStyleIdx="3" presStyleCnt="5">
        <dgm:presLayoutVars>
          <dgm:bulletEnabled val="1"/>
        </dgm:presLayoutVars>
      </dgm:prSet>
      <dgm:spPr/>
    </dgm:pt>
    <dgm:pt modelId="{59F22A10-CE74-4820-A636-6E809571F291}" type="pres">
      <dgm:prSet presAssocID="{C8657846-8DEE-46CE-91FA-4875059EE146}" presName="sibTrans" presStyleCnt="0"/>
      <dgm:spPr/>
    </dgm:pt>
    <dgm:pt modelId="{F9DEBA1A-9822-4882-AE0F-BE0B1E1F3691}" type="pres">
      <dgm:prSet presAssocID="{8C88E7D9-EDAA-4ADF-87B2-8C6D61DDBF4F}" presName="node" presStyleLbl="node1" presStyleIdx="4" presStyleCnt="5">
        <dgm:presLayoutVars>
          <dgm:bulletEnabled val="1"/>
        </dgm:presLayoutVars>
      </dgm:prSet>
      <dgm:spPr/>
    </dgm:pt>
  </dgm:ptLst>
  <dgm:cxnLst>
    <dgm:cxn modelId="{94250B34-BC28-4602-BA09-A245BFCACDAF}" type="presOf" srcId="{25BDB83C-B7EF-4DA4-9005-1B2E8505C6C9}" destId="{FB6819C4-CC16-4015-BE2E-B92060B66FF1}" srcOrd="0" destOrd="0" presId="urn:microsoft.com/office/officeart/2005/8/layout/default"/>
    <dgm:cxn modelId="{BFD2E037-1A00-4FFD-AEBE-3C3D3B3B1FC1}" type="presOf" srcId="{036A143E-5D2C-4E0D-86F4-974B7E02592C}" destId="{B7419600-AEE5-4573-83CF-7699AA1B6223}" srcOrd="0" destOrd="0" presId="urn:microsoft.com/office/officeart/2005/8/layout/default"/>
    <dgm:cxn modelId="{CFEA293C-F9D8-4F9D-90E6-F73EF001657E}" srcId="{25BDB83C-B7EF-4DA4-9005-1B2E8505C6C9}" destId="{8C88E7D9-EDAA-4ADF-87B2-8C6D61DDBF4F}" srcOrd="4" destOrd="0" parTransId="{67E85C3D-39A5-44DD-B7C8-E7D8B3D9179B}" sibTransId="{8F8D58B4-5377-42DA-9DBC-97228E5D2BE0}"/>
    <dgm:cxn modelId="{7F6F6867-6FB6-4CA0-B4AF-C2CB0AC2EA6B}" type="presOf" srcId="{8C88E7D9-EDAA-4ADF-87B2-8C6D61DDBF4F}" destId="{F9DEBA1A-9822-4882-AE0F-BE0B1E1F3691}" srcOrd="0" destOrd="0" presId="urn:microsoft.com/office/officeart/2005/8/layout/default"/>
    <dgm:cxn modelId="{8E066C87-739B-4E1C-B778-F7CDD3C027CB}" srcId="{25BDB83C-B7EF-4DA4-9005-1B2E8505C6C9}" destId="{1DCCF1AF-966C-419E-9ECA-0B5621F9325F}" srcOrd="3" destOrd="0" parTransId="{D3AF3D43-A895-4467-BB23-B6F7765B1971}" sibTransId="{C8657846-8DEE-46CE-91FA-4875059EE146}"/>
    <dgm:cxn modelId="{A242508D-3EEB-4A2D-AABB-AB968C3DCAF2}" type="presOf" srcId="{827B8EF0-CC24-478D-B6EE-C00A8DB5EC03}" destId="{03258D42-9BEE-400B-BF23-0F6BA68BAACA}" srcOrd="0" destOrd="0" presId="urn:microsoft.com/office/officeart/2005/8/layout/default"/>
    <dgm:cxn modelId="{65E52A9D-FC83-4C28-9758-07F826B70281}" type="presOf" srcId="{1DCCF1AF-966C-419E-9ECA-0B5621F9325F}" destId="{32DA0728-5C5F-4FCD-B2F8-FD00C63347EB}" srcOrd="0" destOrd="0" presId="urn:microsoft.com/office/officeart/2005/8/layout/default"/>
    <dgm:cxn modelId="{D22EE9B4-1602-477B-B696-896185DB9E35}" srcId="{25BDB83C-B7EF-4DA4-9005-1B2E8505C6C9}" destId="{A82A47FD-D8AD-402A-8276-511C81575278}" srcOrd="1" destOrd="0" parTransId="{BF169AD7-5AD5-47B5-AA72-666DA40043B2}" sibTransId="{6B541BCE-F89C-4520-8D2C-319F9DCEB942}"/>
    <dgm:cxn modelId="{85CF84BD-F485-4804-B192-BFF4FA094359}" type="presOf" srcId="{A82A47FD-D8AD-402A-8276-511C81575278}" destId="{852D95BE-0931-490F-9642-7750B7E73219}" srcOrd="0" destOrd="0" presId="urn:microsoft.com/office/officeart/2005/8/layout/default"/>
    <dgm:cxn modelId="{C4855BD7-F371-428B-A839-FEC5CF8B73F0}" srcId="{25BDB83C-B7EF-4DA4-9005-1B2E8505C6C9}" destId="{036A143E-5D2C-4E0D-86F4-974B7E02592C}" srcOrd="2" destOrd="0" parTransId="{5197C848-D7A2-415F-BBA2-682F8BAB5842}" sibTransId="{3E9899E9-0045-4AF9-95D5-A275B9D4A29D}"/>
    <dgm:cxn modelId="{4886F8E7-1469-47E1-8FB4-CF70119D5F0F}" srcId="{25BDB83C-B7EF-4DA4-9005-1B2E8505C6C9}" destId="{827B8EF0-CC24-478D-B6EE-C00A8DB5EC03}" srcOrd="0" destOrd="0" parTransId="{7B0685FE-1517-40F0-9A4D-9408F93B4F4D}" sibTransId="{929588E2-121C-4A22-BC67-3A756E42C10E}"/>
    <dgm:cxn modelId="{0500B65C-28E6-4860-ACBE-2C68990371DC}" type="presParOf" srcId="{FB6819C4-CC16-4015-BE2E-B92060B66FF1}" destId="{03258D42-9BEE-400B-BF23-0F6BA68BAACA}" srcOrd="0" destOrd="0" presId="urn:microsoft.com/office/officeart/2005/8/layout/default"/>
    <dgm:cxn modelId="{B3732D4D-3C9E-463E-BA39-7689EA9BD276}" type="presParOf" srcId="{FB6819C4-CC16-4015-BE2E-B92060B66FF1}" destId="{3E525578-A2D7-4420-B40A-72832BFF902D}" srcOrd="1" destOrd="0" presId="urn:microsoft.com/office/officeart/2005/8/layout/default"/>
    <dgm:cxn modelId="{BEA890FD-2E76-413F-BDE7-BB93D20FE0C5}" type="presParOf" srcId="{FB6819C4-CC16-4015-BE2E-B92060B66FF1}" destId="{852D95BE-0931-490F-9642-7750B7E73219}" srcOrd="2" destOrd="0" presId="urn:microsoft.com/office/officeart/2005/8/layout/default"/>
    <dgm:cxn modelId="{AFD51826-C7B4-4770-B132-5B3A466BCC61}" type="presParOf" srcId="{FB6819C4-CC16-4015-BE2E-B92060B66FF1}" destId="{7649C6DC-A50E-4E3B-B15E-27311B1A2364}" srcOrd="3" destOrd="0" presId="urn:microsoft.com/office/officeart/2005/8/layout/default"/>
    <dgm:cxn modelId="{2E30D18E-02AF-40A4-AB77-D0717F72292B}" type="presParOf" srcId="{FB6819C4-CC16-4015-BE2E-B92060B66FF1}" destId="{B7419600-AEE5-4573-83CF-7699AA1B6223}" srcOrd="4" destOrd="0" presId="urn:microsoft.com/office/officeart/2005/8/layout/default"/>
    <dgm:cxn modelId="{43C8647B-FDFA-42E6-965C-3E1C73771733}" type="presParOf" srcId="{FB6819C4-CC16-4015-BE2E-B92060B66FF1}" destId="{17046146-ACAD-4348-BE65-C04B0003B6FE}" srcOrd="5" destOrd="0" presId="urn:microsoft.com/office/officeart/2005/8/layout/default"/>
    <dgm:cxn modelId="{A98412A1-9EBC-4E04-B22B-BDC84E74BCF0}" type="presParOf" srcId="{FB6819C4-CC16-4015-BE2E-B92060B66FF1}" destId="{32DA0728-5C5F-4FCD-B2F8-FD00C63347EB}" srcOrd="6" destOrd="0" presId="urn:microsoft.com/office/officeart/2005/8/layout/default"/>
    <dgm:cxn modelId="{D3407339-57CE-4052-AFB0-21735E91E032}" type="presParOf" srcId="{FB6819C4-CC16-4015-BE2E-B92060B66FF1}" destId="{59F22A10-CE74-4820-A636-6E809571F291}" srcOrd="7" destOrd="0" presId="urn:microsoft.com/office/officeart/2005/8/layout/default"/>
    <dgm:cxn modelId="{B456607C-584E-4E74-BBA9-6D0FCCCF55FA}" type="presParOf" srcId="{FB6819C4-CC16-4015-BE2E-B92060B66FF1}" destId="{F9DEBA1A-9822-4882-AE0F-BE0B1E1F369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80FB41-64E1-4DAE-847B-D065EF31A0C4}">
      <dsp:nvSpPr>
        <dsp:cNvPr id="0" name=""/>
        <dsp:cNvSpPr/>
      </dsp:nvSpPr>
      <dsp:spPr>
        <a:xfrm>
          <a:off x="0" y="437566"/>
          <a:ext cx="2700336" cy="171471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80B704-DEB8-4DAD-B328-53719415022B}">
      <dsp:nvSpPr>
        <dsp:cNvPr id="0" name=""/>
        <dsp:cNvSpPr/>
      </dsp:nvSpPr>
      <dsp:spPr>
        <a:xfrm>
          <a:off x="300037" y="722602"/>
          <a:ext cx="2700336" cy="17147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Interested Person </a:t>
          </a:r>
        </a:p>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TEC </a:t>
          </a:r>
          <a:r>
            <a:rPr lang="en-US" sz="2700" kern="1200"/>
            <a:t>§</a:t>
          </a:r>
          <a:r>
            <a:rPr lang="en-US" sz="2700" kern="1200">
              <a:latin typeface="Times New Roman" panose="02020603050405020304" pitchFamily="18" charset="0"/>
              <a:cs typeface="Times New Roman" panose="02020603050405020304" pitchFamily="18" charset="0"/>
            </a:rPr>
            <a:t>22.018</a:t>
          </a:r>
        </a:p>
      </dsp:txBody>
      <dsp:txXfrm>
        <a:off x="350259" y="772824"/>
        <a:ext cx="2599892" cy="1614269"/>
      </dsp:txXfrm>
    </dsp:sp>
    <dsp:sp modelId="{E85855F0-3C61-4639-BB5C-6C77D2881F95}">
      <dsp:nvSpPr>
        <dsp:cNvPr id="0" name=""/>
        <dsp:cNvSpPr/>
      </dsp:nvSpPr>
      <dsp:spPr>
        <a:xfrm>
          <a:off x="3300411" y="437566"/>
          <a:ext cx="2700336" cy="171471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6BDA7C-3126-4DA2-B716-652D6D17DB08}">
      <dsp:nvSpPr>
        <dsp:cNvPr id="0" name=""/>
        <dsp:cNvSpPr/>
      </dsp:nvSpPr>
      <dsp:spPr>
        <a:xfrm>
          <a:off x="3600448" y="722602"/>
          <a:ext cx="2700336" cy="17147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Priority to Serve </a:t>
          </a:r>
        </a:p>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TEC </a:t>
          </a:r>
          <a:r>
            <a:rPr lang="en-US" sz="2700" kern="1200"/>
            <a:t>§</a:t>
          </a:r>
          <a:r>
            <a:rPr lang="en-US" sz="2700" kern="1200">
              <a:latin typeface="Times New Roman" panose="02020603050405020304" pitchFamily="18" charset="0"/>
              <a:cs typeface="Times New Roman" panose="02020603050405020304" pitchFamily="18" charset="0"/>
            </a:rPr>
            <a:t>304.001</a:t>
          </a:r>
        </a:p>
      </dsp:txBody>
      <dsp:txXfrm>
        <a:off x="3650670" y="772824"/>
        <a:ext cx="2599892" cy="1614269"/>
      </dsp:txXfrm>
    </dsp:sp>
    <dsp:sp modelId="{11F4C606-819F-4719-BC68-6114252CDFAC}">
      <dsp:nvSpPr>
        <dsp:cNvPr id="0" name=""/>
        <dsp:cNvSpPr/>
      </dsp:nvSpPr>
      <dsp:spPr>
        <a:xfrm>
          <a:off x="6600822" y="437566"/>
          <a:ext cx="2700336" cy="171471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E09C13-88ED-4DDE-89FA-B874FF6DD0C9}">
      <dsp:nvSpPr>
        <dsp:cNvPr id="0" name=""/>
        <dsp:cNvSpPr/>
      </dsp:nvSpPr>
      <dsp:spPr>
        <a:xfrm>
          <a:off x="6900860" y="722602"/>
          <a:ext cx="2700336" cy="17147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Designated by all Devisees TEC </a:t>
          </a:r>
          <a:r>
            <a:rPr lang="en-US" sz="2700" kern="1200"/>
            <a:t>§§</a:t>
          </a:r>
          <a:r>
            <a:rPr lang="en-US" sz="2700" kern="1200">
              <a:latin typeface="Times New Roman" panose="02020603050405020304" pitchFamily="18" charset="0"/>
              <a:cs typeface="Times New Roman" panose="02020603050405020304" pitchFamily="18" charset="0"/>
            </a:rPr>
            <a:t>401.002(b) &amp; 401.003</a:t>
          </a:r>
        </a:p>
      </dsp:txBody>
      <dsp:txXfrm>
        <a:off x="6951082" y="772824"/>
        <a:ext cx="2599892" cy="161426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27F5A-45F7-4434-A2B2-ADB4EAFD2117}">
      <dsp:nvSpPr>
        <dsp:cNvPr id="0" name=""/>
        <dsp:cNvSpPr/>
      </dsp:nvSpPr>
      <dsp:spPr>
        <a:xfrm>
          <a:off x="0" y="49412"/>
          <a:ext cx="9779182" cy="50193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Food, Clothing, or Shelter</a:t>
          </a:r>
        </a:p>
      </dsp:txBody>
      <dsp:txXfrm>
        <a:off x="24502" y="73914"/>
        <a:ext cx="9730178" cy="452926"/>
      </dsp:txXfrm>
    </dsp:sp>
    <dsp:sp modelId="{1A6950D1-E869-42CB-8099-83D4ECE6E8DB}">
      <dsp:nvSpPr>
        <dsp:cNvPr id="0" name=""/>
        <dsp:cNvSpPr/>
      </dsp:nvSpPr>
      <dsp:spPr>
        <a:xfrm>
          <a:off x="0" y="614702"/>
          <a:ext cx="9779182" cy="50193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Physical or Mental Health</a:t>
          </a:r>
        </a:p>
      </dsp:txBody>
      <dsp:txXfrm>
        <a:off x="24502" y="639204"/>
        <a:ext cx="9730178" cy="452926"/>
      </dsp:txXfrm>
    </dsp:sp>
    <dsp:sp modelId="{B19F14C3-1A64-4EE8-A5CF-9FAEFD3833D2}">
      <dsp:nvSpPr>
        <dsp:cNvPr id="0" name=""/>
        <dsp:cNvSpPr/>
      </dsp:nvSpPr>
      <dsp:spPr>
        <a:xfrm>
          <a:off x="0" y="1179992"/>
          <a:ext cx="9779182" cy="50193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Financial Affairs</a:t>
          </a:r>
        </a:p>
      </dsp:txBody>
      <dsp:txXfrm>
        <a:off x="24502" y="1204494"/>
        <a:ext cx="9730178" cy="452926"/>
      </dsp:txXfrm>
    </dsp:sp>
    <dsp:sp modelId="{4BE2FA7E-907F-4C7A-99C8-1A7AFB3E8994}">
      <dsp:nvSpPr>
        <dsp:cNvPr id="0" name=""/>
        <dsp:cNvSpPr/>
      </dsp:nvSpPr>
      <dsp:spPr>
        <a:xfrm>
          <a:off x="0" y="1745282"/>
          <a:ext cx="9779182" cy="50193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Personal Decisions:</a:t>
          </a:r>
        </a:p>
      </dsp:txBody>
      <dsp:txXfrm>
        <a:off x="24502" y="1769784"/>
        <a:ext cx="9730178" cy="452926"/>
      </dsp:txXfrm>
    </dsp:sp>
    <dsp:sp modelId="{7FA736D2-DDED-406B-8B09-EF59EFAFD19B}">
      <dsp:nvSpPr>
        <dsp:cNvPr id="0" name=""/>
        <dsp:cNvSpPr/>
      </dsp:nvSpPr>
      <dsp:spPr>
        <a:xfrm>
          <a:off x="0" y="2247212"/>
          <a:ext cx="9779182" cy="1070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489"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Residence</a:t>
          </a:r>
        </a:p>
        <a:p>
          <a:pPr marL="171450" lvl="1" indent="-171450" algn="l" defTabSz="755650">
            <a:lnSpc>
              <a:spcPct val="90000"/>
            </a:lnSpc>
            <a:spcBef>
              <a:spcPct val="0"/>
            </a:spcBef>
            <a:spcAft>
              <a:spcPct val="20000"/>
            </a:spcAft>
            <a:buChar char="•"/>
          </a:pPr>
          <a:r>
            <a:rPr lang="en-US" sz="1700" kern="1200"/>
            <a:t>Voting</a:t>
          </a:r>
        </a:p>
        <a:p>
          <a:pPr marL="171450" lvl="1" indent="-171450" algn="l" defTabSz="755650">
            <a:lnSpc>
              <a:spcPct val="90000"/>
            </a:lnSpc>
            <a:spcBef>
              <a:spcPct val="0"/>
            </a:spcBef>
            <a:spcAft>
              <a:spcPct val="20000"/>
            </a:spcAft>
            <a:buChar char="•"/>
          </a:pPr>
          <a:r>
            <a:rPr lang="en-US" sz="1700" kern="1200"/>
            <a:t>Driving</a:t>
          </a:r>
        </a:p>
        <a:p>
          <a:pPr marL="171450" lvl="1" indent="-171450" algn="l" defTabSz="755650">
            <a:lnSpc>
              <a:spcPct val="90000"/>
            </a:lnSpc>
            <a:spcBef>
              <a:spcPct val="0"/>
            </a:spcBef>
            <a:spcAft>
              <a:spcPct val="20000"/>
            </a:spcAft>
            <a:buChar char="•"/>
          </a:pPr>
          <a:r>
            <a:rPr lang="en-US" sz="1700" kern="1200"/>
            <a:t>Marriage</a:t>
          </a:r>
        </a:p>
      </dsp:txBody>
      <dsp:txXfrm>
        <a:off x="0" y="2247212"/>
        <a:ext cx="9779182" cy="107019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60F28-B9D8-4814-832C-9E94DFD18DCF}">
      <dsp:nvSpPr>
        <dsp:cNvPr id="0" name=""/>
        <dsp:cNvSpPr/>
      </dsp:nvSpPr>
      <dsp:spPr>
        <a:xfrm>
          <a:off x="0" y="3015"/>
          <a:ext cx="9829800" cy="6422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3F0057-1375-40CD-8310-2AAA310C22B2}">
      <dsp:nvSpPr>
        <dsp:cNvPr id="0" name=""/>
        <dsp:cNvSpPr/>
      </dsp:nvSpPr>
      <dsp:spPr>
        <a:xfrm>
          <a:off x="194291" y="147529"/>
          <a:ext cx="353256" cy="3532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7D571A-30D2-4921-AEBE-2C64ED20E6AB}">
      <dsp:nvSpPr>
        <dsp:cNvPr id="0" name=""/>
        <dsp:cNvSpPr/>
      </dsp:nvSpPr>
      <dsp:spPr>
        <a:xfrm>
          <a:off x="741839" y="3015"/>
          <a:ext cx="9087960" cy="642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975" tIns="67975" rIns="67975" bIns="67975" numCol="1" spcCol="1270" anchor="ctr" anchorCtr="0">
          <a:noAutofit/>
        </a:bodyPr>
        <a:lstStyle/>
        <a:p>
          <a:pPr marL="0" lvl="0" indent="0" algn="l" defTabSz="844550">
            <a:lnSpc>
              <a:spcPct val="100000"/>
            </a:lnSpc>
            <a:spcBef>
              <a:spcPct val="0"/>
            </a:spcBef>
            <a:spcAft>
              <a:spcPct val="35000"/>
            </a:spcAft>
            <a:buNone/>
          </a:pPr>
          <a:r>
            <a:rPr lang="en-US" sz="1900" kern="1200"/>
            <a:t>Right to physical possession</a:t>
          </a:r>
        </a:p>
      </dsp:txBody>
      <dsp:txXfrm>
        <a:off x="741839" y="3015"/>
        <a:ext cx="9087960" cy="642285"/>
      </dsp:txXfrm>
    </dsp:sp>
    <dsp:sp modelId="{DB8F70A1-B79C-4BDA-8A78-D389065AA96B}">
      <dsp:nvSpPr>
        <dsp:cNvPr id="0" name=""/>
        <dsp:cNvSpPr/>
      </dsp:nvSpPr>
      <dsp:spPr>
        <a:xfrm>
          <a:off x="0" y="805871"/>
          <a:ext cx="9829800" cy="6422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BF4AB2-609E-44DA-A35F-52B0BC5516EF}">
      <dsp:nvSpPr>
        <dsp:cNvPr id="0" name=""/>
        <dsp:cNvSpPr/>
      </dsp:nvSpPr>
      <dsp:spPr>
        <a:xfrm>
          <a:off x="194291" y="950386"/>
          <a:ext cx="353256" cy="3532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712504-84A2-492A-88F7-9C590A252237}">
      <dsp:nvSpPr>
        <dsp:cNvPr id="0" name=""/>
        <dsp:cNvSpPr/>
      </dsp:nvSpPr>
      <dsp:spPr>
        <a:xfrm>
          <a:off x="741839" y="805871"/>
          <a:ext cx="9087960" cy="642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975" tIns="67975" rIns="67975" bIns="67975" numCol="1" spcCol="1270" anchor="ctr" anchorCtr="0">
          <a:noAutofit/>
        </a:bodyPr>
        <a:lstStyle/>
        <a:p>
          <a:pPr marL="0" lvl="0" indent="0" algn="l" defTabSz="844550">
            <a:lnSpc>
              <a:spcPct val="100000"/>
            </a:lnSpc>
            <a:spcBef>
              <a:spcPct val="0"/>
            </a:spcBef>
            <a:spcAft>
              <a:spcPct val="35000"/>
            </a:spcAft>
            <a:buNone/>
          </a:pPr>
          <a:r>
            <a:rPr lang="en-US" sz="1900" kern="1200"/>
            <a:t>Right to establish legal domicile</a:t>
          </a:r>
        </a:p>
      </dsp:txBody>
      <dsp:txXfrm>
        <a:off x="741839" y="805871"/>
        <a:ext cx="9087960" cy="642285"/>
      </dsp:txXfrm>
    </dsp:sp>
    <dsp:sp modelId="{08493E2E-6C02-449D-8559-70B08AF4E459}">
      <dsp:nvSpPr>
        <dsp:cNvPr id="0" name=""/>
        <dsp:cNvSpPr/>
      </dsp:nvSpPr>
      <dsp:spPr>
        <a:xfrm>
          <a:off x="0" y="1608728"/>
          <a:ext cx="9829800" cy="6422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3C5659-F4D6-4967-BBB7-BF512470A9DD}">
      <dsp:nvSpPr>
        <dsp:cNvPr id="0" name=""/>
        <dsp:cNvSpPr/>
      </dsp:nvSpPr>
      <dsp:spPr>
        <a:xfrm>
          <a:off x="194291" y="1753242"/>
          <a:ext cx="353256" cy="3532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B21620-62B4-4C17-A30D-E3FD21716654}">
      <dsp:nvSpPr>
        <dsp:cNvPr id="0" name=""/>
        <dsp:cNvSpPr/>
      </dsp:nvSpPr>
      <dsp:spPr>
        <a:xfrm>
          <a:off x="741839" y="1608728"/>
          <a:ext cx="9087960" cy="642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975" tIns="67975" rIns="67975" bIns="67975" numCol="1" spcCol="1270" anchor="ctr" anchorCtr="0">
          <a:noAutofit/>
        </a:bodyPr>
        <a:lstStyle/>
        <a:p>
          <a:pPr marL="0" lvl="0" indent="0" algn="l" defTabSz="844550">
            <a:lnSpc>
              <a:spcPct val="100000"/>
            </a:lnSpc>
            <a:spcBef>
              <a:spcPct val="0"/>
            </a:spcBef>
            <a:spcAft>
              <a:spcPct val="35000"/>
            </a:spcAft>
            <a:buNone/>
          </a:pPr>
          <a:r>
            <a:rPr lang="en-US" sz="1900" kern="1200"/>
            <a:t>Duty of care, control and protection</a:t>
          </a:r>
        </a:p>
      </dsp:txBody>
      <dsp:txXfrm>
        <a:off x="741839" y="1608728"/>
        <a:ext cx="9087960" cy="642285"/>
      </dsp:txXfrm>
    </dsp:sp>
    <dsp:sp modelId="{FC16A29E-50CF-4824-A11F-FE73AFE84613}">
      <dsp:nvSpPr>
        <dsp:cNvPr id="0" name=""/>
        <dsp:cNvSpPr/>
      </dsp:nvSpPr>
      <dsp:spPr>
        <a:xfrm>
          <a:off x="0" y="2411584"/>
          <a:ext cx="9829800" cy="6422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AF36EA-72B4-477B-91F2-3E9D58DDB274}">
      <dsp:nvSpPr>
        <dsp:cNvPr id="0" name=""/>
        <dsp:cNvSpPr/>
      </dsp:nvSpPr>
      <dsp:spPr>
        <a:xfrm>
          <a:off x="194291" y="2556099"/>
          <a:ext cx="353256" cy="3532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FA2E74-7CD8-48B3-824D-DFA7765701EA}">
      <dsp:nvSpPr>
        <dsp:cNvPr id="0" name=""/>
        <dsp:cNvSpPr/>
      </dsp:nvSpPr>
      <dsp:spPr>
        <a:xfrm>
          <a:off x="741839" y="2411584"/>
          <a:ext cx="9087960" cy="642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975" tIns="67975" rIns="67975" bIns="67975" numCol="1" spcCol="1270" anchor="ctr" anchorCtr="0">
          <a:noAutofit/>
        </a:bodyPr>
        <a:lstStyle/>
        <a:p>
          <a:pPr marL="0" lvl="0" indent="0" algn="l" defTabSz="844550">
            <a:lnSpc>
              <a:spcPct val="100000"/>
            </a:lnSpc>
            <a:spcBef>
              <a:spcPct val="0"/>
            </a:spcBef>
            <a:spcAft>
              <a:spcPct val="35000"/>
            </a:spcAft>
            <a:buNone/>
          </a:pPr>
          <a:r>
            <a:rPr lang="en-US" sz="1900" kern="1200"/>
            <a:t>Duty to provide clothing, food, medical care and shelter</a:t>
          </a:r>
        </a:p>
      </dsp:txBody>
      <dsp:txXfrm>
        <a:off x="741839" y="2411584"/>
        <a:ext cx="9087960" cy="642285"/>
      </dsp:txXfrm>
    </dsp:sp>
    <dsp:sp modelId="{D80A968A-C8DD-4BC7-9DD4-21F289239BD1}">
      <dsp:nvSpPr>
        <dsp:cNvPr id="0" name=""/>
        <dsp:cNvSpPr/>
      </dsp:nvSpPr>
      <dsp:spPr>
        <a:xfrm>
          <a:off x="0" y="3214441"/>
          <a:ext cx="9829800" cy="6422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887868-2667-4A69-B429-51C7775CF4EB}">
      <dsp:nvSpPr>
        <dsp:cNvPr id="0" name=""/>
        <dsp:cNvSpPr/>
      </dsp:nvSpPr>
      <dsp:spPr>
        <a:xfrm>
          <a:off x="194291" y="3358955"/>
          <a:ext cx="353256" cy="3532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5AA23E-9C7B-4555-96C0-3FC44A2677DB}">
      <dsp:nvSpPr>
        <dsp:cNvPr id="0" name=""/>
        <dsp:cNvSpPr/>
      </dsp:nvSpPr>
      <dsp:spPr>
        <a:xfrm>
          <a:off x="741839" y="3214441"/>
          <a:ext cx="9087960" cy="642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975" tIns="67975" rIns="67975" bIns="67975" numCol="1" spcCol="1270" anchor="ctr" anchorCtr="0">
          <a:noAutofit/>
        </a:bodyPr>
        <a:lstStyle/>
        <a:p>
          <a:pPr marL="0" lvl="0" indent="0" algn="l" defTabSz="844550">
            <a:lnSpc>
              <a:spcPct val="100000"/>
            </a:lnSpc>
            <a:spcBef>
              <a:spcPct val="0"/>
            </a:spcBef>
            <a:spcAft>
              <a:spcPct val="35000"/>
            </a:spcAft>
            <a:buNone/>
          </a:pPr>
          <a:r>
            <a:rPr lang="en-US" sz="1900" kern="1200"/>
            <a:t>Power to consent to medical, psychiatric, and surgical treatment</a:t>
          </a:r>
        </a:p>
      </dsp:txBody>
      <dsp:txXfrm>
        <a:off x="741839" y="3214441"/>
        <a:ext cx="9087960" cy="64228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929D4-7AED-4ACB-B2C8-58AE47D32037}">
      <dsp:nvSpPr>
        <dsp:cNvPr id="0" name=""/>
        <dsp:cNvSpPr/>
      </dsp:nvSpPr>
      <dsp:spPr>
        <a:xfrm>
          <a:off x="0" y="1921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Release a lien</a:t>
          </a:r>
        </a:p>
      </dsp:txBody>
      <dsp:txXfrm>
        <a:off x="24502" y="43719"/>
        <a:ext cx="9730178" cy="452926"/>
      </dsp:txXfrm>
    </dsp:sp>
    <dsp:sp modelId="{FD983D7C-C1DB-4371-90A1-795508EE2DF4}">
      <dsp:nvSpPr>
        <dsp:cNvPr id="0" name=""/>
        <dsp:cNvSpPr/>
      </dsp:nvSpPr>
      <dsp:spPr>
        <a:xfrm>
          <a:off x="0" y="58450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Vote stocks by limited or general proxy</a:t>
          </a:r>
        </a:p>
      </dsp:txBody>
      <dsp:txXfrm>
        <a:off x="24502" y="609009"/>
        <a:ext cx="9730178" cy="452926"/>
      </dsp:txXfrm>
    </dsp:sp>
    <dsp:sp modelId="{9345C914-19D2-44DA-87A6-E93B4FDEB797}">
      <dsp:nvSpPr>
        <dsp:cNvPr id="0" name=""/>
        <dsp:cNvSpPr/>
      </dsp:nvSpPr>
      <dsp:spPr>
        <a:xfrm>
          <a:off x="0" y="114979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Pay calls and assessments</a:t>
          </a:r>
        </a:p>
      </dsp:txBody>
      <dsp:txXfrm>
        <a:off x="24502" y="1174299"/>
        <a:ext cx="9730178" cy="452926"/>
      </dsp:txXfrm>
    </dsp:sp>
    <dsp:sp modelId="{B7E4650F-D163-4B64-B392-E6F7082D9ED3}">
      <dsp:nvSpPr>
        <dsp:cNvPr id="0" name=""/>
        <dsp:cNvSpPr/>
      </dsp:nvSpPr>
      <dsp:spPr>
        <a:xfrm>
          <a:off x="0" y="171508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Insure the estate</a:t>
          </a:r>
        </a:p>
      </dsp:txBody>
      <dsp:txXfrm>
        <a:off x="24502" y="1739589"/>
        <a:ext cx="9730178" cy="452926"/>
      </dsp:txXfrm>
    </dsp:sp>
    <dsp:sp modelId="{14CE0C63-27AA-4FC5-9E97-9EDDB0F06243}">
      <dsp:nvSpPr>
        <dsp:cNvPr id="0" name=""/>
        <dsp:cNvSpPr/>
      </dsp:nvSpPr>
      <dsp:spPr>
        <a:xfrm>
          <a:off x="0" y="228037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Pay taxes, court costs and bond premiums</a:t>
          </a:r>
        </a:p>
      </dsp:txBody>
      <dsp:txXfrm>
        <a:off x="24502" y="2304879"/>
        <a:ext cx="9730178" cy="452926"/>
      </dsp:txXfrm>
    </dsp:sp>
    <dsp:sp modelId="{45B59C22-ECA0-4869-89D6-EB6DD2A53FAE}">
      <dsp:nvSpPr>
        <dsp:cNvPr id="0" name=""/>
        <dsp:cNvSpPr/>
      </dsp:nvSpPr>
      <dsp:spPr>
        <a:xfrm>
          <a:off x="0" y="2845667"/>
          <a:ext cx="9779182" cy="5019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Must have court approval for other actions</a:t>
          </a:r>
        </a:p>
      </dsp:txBody>
      <dsp:txXfrm>
        <a:off x="24502" y="2870169"/>
        <a:ext cx="9730178" cy="45292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6C7405-E050-404B-8885-21F18838D084}">
      <dsp:nvSpPr>
        <dsp:cNvPr id="0" name=""/>
        <dsp:cNvSpPr/>
      </dsp:nvSpPr>
      <dsp:spPr>
        <a:xfrm>
          <a:off x="0" y="5914"/>
          <a:ext cx="9779182" cy="1078008"/>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Statutory probate courts are required to appoint a court investigator. </a:t>
          </a:r>
        </a:p>
      </dsp:txBody>
      <dsp:txXfrm>
        <a:off x="52624" y="58538"/>
        <a:ext cx="9673934" cy="972760"/>
      </dsp:txXfrm>
    </dsp:sp>
    <dsp:sp modelId="{2221223F-2EE3-4B79-830C-8F2D63932123}">
      <dsp:nvSpPr>
        <dsp:cNvPr id="0" name=""/>
        <dsp:cNvSpPr/>
      </dsp:nvSpPr>
      <dsp:spPr>
        <a:xfrm>
          <a:off x="0" y="1144403"/>
          <a:ext cx="9779182" cy="1078008"/>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The Court Investigator inquires into the circumstances alleged in the application for guardianship and determines whether a less restrictive alternative than guardianship is appropriate. </a:t>
          </a:r>
        </a:p>
      </dsp:txBody>
      <dsp:txXfrm>
        <a:off x="52624" y="1197027"/>
        <a:ext cx="9673934" cy="972760"/>
      </dsp:txXfrm>
    </dsp:sp>
    <dsp:sp modelId="{6ACE8D0C-FB17-4A77-AFF1-9A3936F9983A}">
      <dsp:nvSpPr>
        <dsp:cNvPr id="0" name=""/>
        <dsp:cNvSpPr/>
      </dsp:nvSpPr>
      <dsp:spPr>
        <a:xfrm>
          <a:off x="0" y="2282891"/>
          <a:ext cx="9779182" cy="1078008"/>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en-US" sz="2100" kern="1200"/>
            <a:t>The Court Investigator must submit a report of </a:t>
          </a:r>
          <a:r>
            <a:rPr lang="en-US" sz="2100" kern="1200">
              <a:latin typeface="Times New Roman"/>
            </a:rPr>
            <a:t>their findings</a:t>
          </a:r>
          <a:r>
            <a:rPr lang="en-US" sz="2100" kern="1200"/>
            <a:t> and conclusions prior to the day of the hearing.</a:t>
          </a:r>
        </a:p>
      </dsp:txBody>
      <dsp:txXfrm>
        <a:off x="52624" y="2335515"/>
        <a:ext cx="9673934" cy="97276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6CBD6-4A99-4E4A-A270-A70AEFBAAF7E}">
      <dsp:nvSpPr>
        <dsp:cNvPr id="0" name=""/>
        <dsp:cNvSpPr/>
      </dsp:nvSpPr>
      <dsp:spPr>
        <a:xfrm>
          <a:off x="3452" y="396247"/>
          <a:ext cx="2739231" cy="3834923"/>
        </a:xfrm>
        <a:prstGeom prst="rect">
          <a:avLst/>
        </a:prstGeom>
        <a:solidFill>
          <a:schemeClr val="accent1">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561" tIns="330200" rIns="213561" bIns="330200" numCol="1" spcCol="1270" anchor="t" anchorCtr="0">
          <a:noAutofit/>
        </a:bodyPr>
        <a:lstStyle/>
        <a:p>
          <a:pPr marL="0" lvl="0" indent="0" algn="l" defTabSz="711200" rtl="0">
            <a:lnSpc>
              <a:spcPct val="90000"/>
            </a:lnSpc>
            <a:spcBef>
              <a:spcPct val="0"/>
            </a:spcBef>
            <a:spcAft>
              <a:spcPct val="35000"/>
            </a:spcAft>
            <a:buNone/>
          </a:pPr>
          <a:r>
            <a:rPr lang="en-US" sz="1600" kern="1200" dirty="0">
              <a:latin typeface="Times New Roman"/>
            </a:rPr>
            <a:t>Application</a:t>
          </a:r>
          <a:r>
            <a:rPr lang="en-US" sz="1600" kern="1200" dirty="0"/>
            <a:t> for Guardian of the Person (GOP), Guardian of the Estate (GOE), or Both, </a:t>
          </a:r>
          <a:r>
            <a:rPr lang="en-US" sz="1600" kern="1200" dirty="0">
              <a:latin typeface="Times New Roman"/>
            </a:rPr>
            <a:t>is filed with</a:t>
          </a:r>
          <a:r>
            <a:rPr lang="en-US" sz="1600" kern="1200" dirty="0"/>
            <a:t> the Probate Court</a:t>
          </a:r>
          <a:r>
            <a:rPr lang="en-US" sz="1600" kern="1200" dirty="0">
              <a:latin typeface="Times New Roman"/>
            </a:rPr>
            <a:t>. Must comply with Texas Estates Code Section 1101.001.</a:t>
          </a:r>
          <a:endParaRPr lang="en-US" sz="1600" kern="1200" dirty="0"/>
        </a:p>
      </dsp:txBody>
      <dsp:txXfrm>
        <a:off x="3452" y="1853518"/>
        <a:ext cx="2739231" cy="2300954"/>
      </dsp:txXfrm>
    </dsp:sp>
    <dsp:sp modelId="{9C3A7F13-9585-42DF-AD32-B56F82B123C8}">
      <dsp:nvSpPr>
        <dsp:cNvPr id="0" name=""/>
        <dsp:cNvSpPr/>
      </dsp:nvSpPr>
      <dsp:spPr>
        <a:xfrm>
          <a:off x="797829" y="779739"/>
          <a:ext cx="1150477" cy="1150477"/>
        </a:xfrm>
        <a:prstGeom prst="ellipse">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696" tIns="12700" rIns="89696"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966312" y="948222"/>
        <a:ext cx="813511" cy="813511"/>
      </dsp:txXfrm>
    </dsp:sp>
    <dsp:sp modelId="{923B2301-552B-45D2-9EF0-53A10AA17FC6}">
      <dsp:nvSpPr>
        <dsp:cNvPr id="0" name=""/>
        <dsp:cNvSpPr/>
      </dsp:nvSpPr>
      <dsp:spPr>
        <a:xfrm>
          <a:off x="3452" y="4231098"/>
          <a:ext cx="2739231" cy="72"/>
        </a:xfrm>
        <a:prstGeom prst="rect">
          <a:avLst/>
        </a:prstGeom>
        <a:solidFill>
          <a:schemeClr val="accent3">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F7283A-0FC3-4AF1-AA94-0270DC0B1C33}">
      <dsp:nvSpPr>
        <dsp:cNvPr id="0" name=""/>
        <dsp:cNvSpPr/>
      </dsp:nvSpPr>
      <dsp:spPr>
        <a:xfrm>
          <a:off x="3016607" y="396247"/>
          <a:ext cx="2739231" cy="3834923"/>
        </a:xfrm>
        <a:prstGeom prst="rect">
          <a:avLst/>
        </a:prstGeom>
        <a:solidFill>
          <a:schemeClr val="accent2">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561" tIns="330200" rIns="213561" bIns="330200" numCol="1" spcCol="1270" anchor="t" anchorCtr="0">
          <a:noAutofit/>
        </a:bodyPr>
        <a:lstStyle/>
        <a:p>
          <a:pPr marL="0" lvl="0" indent="0" algn="l" defTabSz="711200">
            <a:lnSpc>
              <a:spcPct val="90000"/>
            </a:lnSpc>
            <a:spcBef>
              <a:spcPct val="0"/>
            </a:spcBef>
            <a:spcAft>
              <a:spcPct val="35000"/>
            </a:spcAft>
            <a:buNone/>
          </a:pPr>
          <a:r>
            <a:rPr lang="en-US" sz="1600" kern="1200" dirty="0"/>
            <a:t>The Court appoints an Attorney Ad Litem to Represent the proposed Ward and t</a:t>
          </a:r>
          <a:r>
            <a:rPr lang="en-US" sz="1600" b="0" i="0" u="none" kern="1200" dirty="0"/>
            <a:t>he proposed Ward is personally served with Notice</a:t>
          </a:r>
          <a:endParaRPr lang="en-US" sz="1600" kern="1200" dirty="0"/>
        </a:p>
      </dsp:txBody>
      <dsp:txXfrm>
        <a:off x="3016607" y="1853518"/>
        <a:ext cx="2739231" cy="2300954"/>
      </dsp:txXfrm>
    </dsp:sp>
    <dsp:sp modelId="{C08FC467-91FE-48BD-B243-273925C2B75A}">
      <dsp:nvSpPr>
        <dsp:cNvPr id="0" name=""/>
        <dsp:cNvSpPr/>
      </dsp:nvSpPr>
      <dsp:spPr>
        <a:xfrm>
          <a:off x="3810984" y="779739"/>
          <a:ext cx="1150477" cy="1150477"/>
        </a:xfrm>
        <a:prstGeom prst="ellipse">
          <a:avLst/>
        </a:prstGeom>
        <a:solidFill>
          <a:schemeClr val="accent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696" tIns="12700" rIns="89696"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979467" y="948222"/>
        <a:ext cx="813511" cy="813511"/>
      </dsp:txXfrm>
    </dsp:sp>
    <dsp:sp modelId="{DE393E47-CBB6-4D77-A342-C9AFD9FC8CB6}">
      <dsp:nvSpPr>
        <dsp:cNvPr id="0" name=""/>
        <dsp:cNvSpPr/>
      </dsp:nvSpPr>
      <dsp:spPr>
        <a:xfrm>
          <a:off x="3016607" y="4231098"/>
          <a:ext cx="2739231" cy="72"/>
        </a:xfrm>
        <a:prstGeom prst="rect">
          <a:avLst/>
        </a:prstGeom>
        <a:solidFill>
          <a:schemeClr val="accent5">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9A837B-0FA3-4970-A9F9-3BD236350D3D}">
      <dsp:nvSpPr>
        <dsp:cNvPr id="0" name=""/>
        <dsp:cNvSpPr/>
      </dsp:nvSpPr>
      <dsp:spPr>
        <a:xfrm>
          <a:off x="6029761" y="396247"/>
          <a:ext cx="2739231" cy="3834923"/>
        </a:xfrm>
        <a:prstGeom prst="rect">
          <a:avLst/>
        </a:prstGeom>
        <a:solidFill>
          <a:schemeClr val="accent5">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561" tIns="330200" rIns="213561" bIns="330200" numCol="1" spcCol="1270" anchor="t" anchorCtr="0">
          <a:noAutofit/>
        </a:bodyPr>
        <a:lstStyle/>
        <a:p>
          <a:pPr marL="0" lvl="0" indent="0" algn="l" defTabSz="711200" rtl="0">
            <a:lnSpc>
              <a:spcPct val="90000"/>
            </a:lnSpc>
            <a:spcBef>
              <a:spcPct val="0"/>
            </a:spcBef>
            <a:spcAft>
              <a:spcPct val="35000"/>
            </a:spcAft>
            <a:buNone/>
          </a:pPr>
          <a:r>
            <a:rPr lang="en-US" sz="1600" b="0" i="0" u="none" kern="1200" dirty="0"/>
            <a:t>Proposed Guardian</a:t>
          </a:r>
          <a:r>
            <a:rPr lang="en-US" sz="1600" b="0" i="0" u="none" kern="1200" dirty="0">
              <a:latin typeface="Times New Roman"/>
            </a:rPr>
            <a:t> submits to a</a:t>
          </a:r>
          <a:r>
            <a:rPr lang="en-US" sz="1600" b="0" i="0" u="none" kern="1200" dirty="0"/>
            <a:t> background check and </a:t>
          </a:r>
          <a:r>
            <a:rPr lang="en-US" sz="1600" kern="1200" dirty="0">
              <a:latin typeface="Times New Roman"/>
            </a:rPr>
            <a:t>completes training required by the JBCC.</a:t>
          </a:r>
          <a:endParaRPr lang="en-US" sz="1600" kern="1200" dirty="0"/>
        </a:p>
      </dsp:txBody>
      <dsp:txXfrm>
        <a:off x="6029761" y="1853518"/>
        <a:ext cx="2739231" cy="2300954"/>
      </dsp:txXfrm>
    </dsp:sp>
    <dsp:sp modelId="{AC6B335A-D8B4-46D8-93DE-B9EF1773F6AC}">
      <dsp:nvSpPr>
        <dsp:cNvPr id="0" name=""/>
        <dsp:cNvSpPr/>
      </dsp:nvSpPr>
      <dsp:spPr>
        <a:xfrm>
          <a:off x="6824138" y="779739"/>
          <a:ext cx="1150477" cy="1150477"/>
        </a:xfrm>
        <a:prstGeom prst="ellipse">
          <a:avLst/>
        </a:prstGeom>
        <a:solidFill>
          <a:schemeClr val="accent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696" tIns="12700" rIns="89696"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992621" y="948222"/>
        <a:ext cx="813511" cy="813511"/>
      </dsp:txXfrm>
    </dsp:sp>
    <dsp:sp modelId="{7B3E0A16-DB85-46CA-87D6-4D39F6DBFC52}">
      <dsp:nvSpPr>
        <dsp:cNvPr id="0" name=""/>
        <dsp:cNvSpPr/>
      </dsp:nvSpPr>
      <dsp:spPr>
        <a:xfrm>
          <a:off x="6029761" y="4231098"/>
          <a:ext cx="2739231" cy="72"/>
        </a:xfrm>
        <a:prstGeom prst="rect">
          <a:avLst/>
        </a:prstGeom>
        <a:solidFill>
          <a:schemeClr val="accent2">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95DD00-81CA-4D89-AAC9-9CB098B4E837}">
      <dsp:nvSpPr>
        <dsp:cNvPr id="0" name=""/>
        <dsp:cNvSpPr/>
      </dsp:nvSpPr>
      <dsp:spPr>
        <a:xfrm>
          <a:off x="9042915" y="396247"/>
          <a:ext cx="2739231" cy="3834923"/>
        </a:xfrm>
        <a:prstGeom prst="rect">
          <a:avLst/>
        </a:prstGeom>
        <a:solidFill>
          <a:schemeClr val="accent6">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561" tIns="330200" rIns="213561" bIns="330200" numCol="1" spcCol="1270" anchor="t" anchorCtr="0">
          <a:noAutofit/>
        </a:bodyPr>
        <a:lstStyle/>
        <a:p>
          <a:pPr marL="0" lvl="0" indent="0" algn="l" defTabSz="711200" rtl="0">
            <a:lnSpc>
              <a:spcPct val="90000"/>
            </a:lnSpc>
            <a:spcBef>
              <a:spcPct val="0"/>
            </a:spcBef>
            <a:spcAft>
              <a:spcPct val="35000"/>
            </a:spcAft>
            <a:buNone/>
          </a:pPr>
          <a:r>
            <a:rPr lang="en-US" sz="1600" b="0" i="0" u="none" kern="1200" dirty="0"/>
            <a:t>The </a:t>
          </a:r>
          <a:r>
            <a:rPr lang="en-US" sz="1600" b="0" i="0" u="none" kern="1200" dirty="0">
              <a:latin typeface="Times New Roman"/>
            </a:rPr>
            <a:t>Health Care Provider's Certificate</a:t>
          </a:r>
          <a:r>
            <a:rPr lang="en-US" sz="1600" b="0" i="0" u="none" kern="1200" dirty="0"/>
            <a:t> of Medical Examination for the proposed Ward is completed by doctor and submitted to the Court. </a:t>
          </a:r>
          <a:endParaRPr lang="en-US" sz="1600" kern="1200" dirty="0"/>
        </a:p>
      </dsp:txBody>
      <dsp:txXfrm>
        <a:off x="9042915" y="1853518"/>
        <a:ext cx="2739231" cy="2300954"/>
      </dsp:txXfrm>
    </dsp:sp>
    <dsp:sp modelId="{06772805-3643-43C2-9C80-F43268C57C20}">
      <dsp:nvSpPr>
        <dsp:cNvPr id="0" name=""/>
        <dsp:cNvSpPr/>
      </dsp:nvSpPr>
      <dsp:spPr>
        <a:xfrm>
          <a:off x="9837293" y="779739"/>
          <a:ext cx="1150477" cy="1150477"/>
        </a:xfrm>
        <a:prstGeom prst="ellipse">
          <a:avLst/>
        </a:prstGeom>
        <a:solidFill>
          <a:schemeClr val="accent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696" tIns="12700" rIns="89696"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10005776" y="948222"/>
        <a:ext cx="813511" cy="813511"/>
      </dsp:txXfrm>
    </dsp:sp>
    <dsp:sp modelId="{77F59A8B-7684-4E29-B44F-B0F96367FE70}">
      <dsp:nvSpPr>
        <dsp:cNvPr id="0" name=""/>
        <dsp:cNvSpPr/>
      </dsp:nvSpPr>
      <dsp:spPr>
        <a:xfrm>
          <a:off x="9042915" y="4231098"/>
          <a:ext cx="2739231" cy="7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6CBD6-4A99-4E4A-A270-A70AEFBAAF7E}">
      <dsp:nvSpPr>
        <dsp:cNvPr id="0" name=""/>
        <dsp:cNvSpPr/>
      </dsp:nvSpPr>
      <dsp:spPr>
        <a:xfrm>
          <a:off x="0" y="0"/>
          <a:ext cx="3595687" cy="4324350"/>
        </a:xfrm>
        <a:prstGeom prst="rect">
          <a:avLst/>
        </a:prstGeom>
        <a:solidFill>
          <a:schemeClr val="accent1">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0334" tIns="330200" rIns="280334" bIns="330200" numCol="1" spcCol="1270" anchor="t" anchorCtr="0">
          <a:noAutofit/>
        </a:bodyPr>
        <a:lstStyle/>
        <a:p>
          <a:pPr marL="0" lvl="0" indent="0" algn="l" defTabSz="1111250" rtl="0">
            <a:lnSpc>
              <a:spcPct val="90000"/>
            </a:lnSpc>
            <a:spcBef>
              <a:spcPct val="0"/>
            </a:spcBef>
            <a:spcAft>
              <a:spcPct val="35000"/>
            </a:spcAft>
            <a:buNone/>
          </a:pPr>
          <a:r>
            <a:rPr lang="en-US" sz="2500" kern="1200"/>
            <a:t>The Applicant</a:t>
          </a:r>
          <a:r>
            <a:rPr lang="en-US" sz="2500" kern="1200">
              <a:latin typeface="Times New Roman"/>
            </a:rPr>
            <a:t>,</a:t>
          </a:r>
          <a:r>
            <a:rPr lang="en-US" sz="2500" kern="1200"/>
            <a:t> </a:t>
          </a:r>
          <a:r>
            <a:rPr lang="en-US" sz="2500" kern="1200">
              <a:latin typeface="Times New Roman"/>
            </a:rPr>
            <a:t>the</a:t>
          </a:r>
          <a:r>
            <a:rPr lang="en-US" sz="2500" kern="1200"/>
            <a:t> applicant’s attorney, the Attorney Ad Litem, and possibly the </a:t>
          </a:r>
          <a:r>
            <a:rPr lang="en-US" sz="2500" kern="1200">
              <a:latin typeface="Times New Roman"/>
            </a:rPr>
            <a:t>proposed Ward</a:t>
          </a:r>
          <a:r>
            <a:rPr lang="en-US" sz="2500" kern="1200"/>
            <a:t> attend the hearing.</a:t>
          </a:r>
        </a:p>
      </dsp:txBody>
      <dsp:txXfrm>
        <a:off x="0" y="1643253"/>
        <a:ext cx="3595687" cy="2594610"/>
      </dsp:txXfrm>
    </dsp:sp>
    <dsp:sp modelId="{9C3A7F13-9585-42DF-AD32-B56F82B123C8}">
      <dsp:nvSpPr>
        <dsp:cNvPr id="0" name=""/>
        <dsp:cNvSpPr/>
      </dsp:nvSpPr>
      <dsp:spPr>
        <a:xfrm>
          <a:off x="1149191" y="432434"/>
          <a:ext cx="1297305" cy="1297305"/>
        </a:xfrm>
        <a:prstGeom prst="ellipse">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43" tIns="12700" rIns="101143"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339177" y="622420"/>
        <a:ext cx="917333" cy="917333"/>
      </dsp:txXfrm>
    </dsp:sp>
    <dsp:sp modelId="{923B2301-552B-45D2-9EF0-53A10AA17FC6}">
      <dsp:nvSpPr>
        <dsp:cNvPr id="0" name=""/>
        <dsp:cNvSpPr/>
      </dsp:nvSpPr>
      <dsp:spPr>
        <a:xfrm>
          <a:off x="0" y="4324278"/>
          <a:ext cx="3595687" cy="72"/>
        </a:xfrm>
        <a:prstGeom prst="rect">
          <a:avLst/>
        </a:prstGeom>
        <a:solidFill>
          <a:schemeClr val="accent3">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F7283A-0FC3-4AF1-AA94-0270DC0B1C33}">
      <dsp:nvSpPr>
        <dsp:cNvPr id="0" name=""/>
        <dsp:cNvSpPr/>
      </dsp:nvSpPr>
      <dsp:spPr>
        <a:xfrm>
          <a:off x="3955256" y="0"/>
          <a:ext cx="3595687" cy="4324350"/>
        </a:xfrm>
        <a:prstGeom prst="rect">
          <a:avLst/>
        </a:prstGeom>
        <a:solidFill>
          <a:schemeClr val="accent2">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0334" tIns="330200" rIns="280334" bIns="330200" numCol="1" spcCol="1270" anchor="t" anchorCtr="0">
          <a:noAutofit/>
        </a:bodyPr>
        <a:lstStyle/>
        <a:p>
          <a:pPr marL="0" lvl="0" indent="0" algn="l" defTabSz="1111250">
            <a:lnSpc>
              <a:spcPct val="90000"/>
            </a:lnSpc>
            <a:spcBef>
              <a:spcPct val="0"/>
            </a:spcBef>
            <a:spcAft>
              <a:spcPct val="35000"/>
            </a:spcAft>
            <a:buNone/>
          </a:pPr>
          <a:r>
            <a:rPr lang="en-US" sz="2500" kern="1200"/>
            <a:t>The Judge signs the Order appointing Guardian of the Person (GOP), Guardian of the Estate (GOE) or both.</a:t>
          </a:r>
        </a:p>
      </dsp:txBody>
      <dsp:txXfrm>
        <a:off x="3955256" y="1643253"/>
        <a:ext cx="3595687" cy="2594610"/>
      </dsp:txXfrm>
    </dsp:sp>
    <dsp:sp modelId="{C08FC467-91FE-48BD-B243-273925C2B75A}">
      <dsp:nvSpPr>
        <dsp:cNvPr id="0" name=""/>
        <dsp:cNvSpPr/>
      </dsp:nvSpPr>
      <dsp:spPr>
        <a:xfrm>
          <a:off x="5104447" y="432434"/>
          <a:ext cx="1297305" cy="1297305"/>
        </a:xfrm>
        <a:prstGeom prst="ellipse">
          <a:avLst/>
        </a:prstGeom>
        <a:solidFill>
          <a:schemeClr val="accent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43" tIns="12700" rIns="101143"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294433" y="622420"/>
        <a:ext cx="917333" cy="917333"/>
      </dsp:txXfrm>
    </dsp:sp>
    <dsp:sp modelId="{DE393E47-CBB6-4D77-A342-C9AFD9FC8CB6}">
      <dsp:nvSpPr>
        <dsp:cNvPr id="0" name=""/>
        <dsp:cNvSpPr/>
      </dsp:nvSpPr>
      <dsp:spPr>
        <a:xfrm>
          <a:off x="3955256" y="4324278"/>
          <a:ext cx="3595687" cy="72"/>
        </a:xfrm>
        <a:prstGeom prst="rect">
          <a:avLst/>
        </a:prstGeom>
        <a:solidFill>
          <a:schemeClr val="accent5">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DA272C-701A-4327-802B-15E4D04DF389}">
      <dsp:nvSpPr>
        <dsp:cNvPr id="0" name=""/>
        <dsp:cNvSpPr/>
      </dsp:nvSpPr>
      <dsp:spPr>
        <a:xfrm>
          <a:off x="7910512" y="0"/>
          <a:ext cx="3595687" cy="4324350"/>
        </a:xfrm>
        <a:prstGeom prst="rect">
          <a:avLst/>
        </a:prstGeom>
        <a:solidFill>
          <a:schemeClr val="accent4">
            <a:lumMod val="20000"/>
            <a:lumOff val="80000"/>
            <a:alpha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0334" tIns="330200" rIns="280334" bIns="330200" numCol="1" spcCol="1270" anchor="t" anchorCtr="0">
          <a:noAutofit/>
        </a:bodyPr>
        <a:lstStyle/>
        <a:p>
          <a:pPr marL="0" lvl="0" indent="0" algn="l" defTabSz="1111250" rtl="0">
            <a:lnSpc>
              <a:spcPct val="90000"/>
            </a:lnSpc>
            <a:spcBef>
              <a:spcPct val="0"/>
            </a:spcBef>
            <a:spcAft>
              <a:spcPct val="35000"/>
            </a:spcAft>
            <a:buNone/>
          </a:pPr>
          <a:r>
            <a:rPr lang="en-US" sz="2500" kern="1200">
              <a:latin typeface="Times New Roman"/>
            </a:rPr>
            <a:t>Once oath and bond are submitted and bond is signed by Judge, </a:t>
          </a:r>
          <a:r>
            <a:rPr lang="en-US" sz="2500" kern="1200"/>
            <a:t>Letters of Guardianship</a:t>
          </a:r>
          <a:r>
            <a:rPr lang="en-US" sz="2500" b="0" i="0" u="none" kern="1200">
              <a:latin typeface="Times New Roman"/>
            </a:rPr>
            <a:t> may be presented to Guardian</a:t>
          </a:r>
          <a:r>
            <a:rPr lang="en-US" sz="2500" b="0" i="0" u="none" kern="1200"/>
            <a:t>. </a:t>
          </a:r>
          <a:endParaRPr lang="en-US" sz="2500" kern="1200"/>
        </a:p>
      </dsp:txBody>
      <dsp:txXfrm>
        <a:off x="7910512" y="1643253"/>
        <a:ext cx="3595687" cy="2594610"/>
      </dsp:txXfrm>
    </dsp:sp>
    <dsp:sp modelId="{4104A2F1-FB99-4C42-8067-46B8EEEC9610}">
      <dsp:nvSpPr>
        <dsp:cNvPr id="0" name=""/>
        <dsp:cNvSpPr/>
      </dsp:nvSpPr>
      <dsp:spPr>
        <a:xfrm>
          <a:off x="9059703" y="432434"/>
          <a:ext cx="1297305" cy="1297305"/>
        </a:xfrm>
        <a:prstGeom prst="ellipse">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43" tIns="12700" rIns="101143"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9249689" y="622420"/>
        <a:ext cx="917333" cy="917333"/>
      </dsp:txXfrm>
    </dsp:sp>
    <dsp:sp modelId="{2EB92C72-3528-4913-AFF6-FF0B4F338399}">
      <dsp:nvSpPr>
        <dsp:cNvPr id="0" name=""/>
        <dsp:cNvSpPr/>
      </dsp:nvSpPr>
      <dsp:spPr>
        <a:xfrm>
          <a:off x="7910512" y="4324278"/>
          <a:ext cx="3595687" cy="72"/>
        </a:xfrm>
        <a:prstGeom prst="rect">
          <a:avLst/>
        </a:prstGeom>
        <a:solidFill>
          <a:schemeClr val="accent4"/>
        </a:solidFill>
        <a:ln w="1270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9320CD-C6FF-4ADD-B9EE-94328EBEF5D9}">
      <dsp:nvSpPr>
        <dsp:cNvPr id="0" name=""/>
        <dsp:cNvSpPr/>
      </dsp:nvSpPr>
      <dsp:spPr>
        <a:xfrm>
          <a:off x="1307" y="290162"/>
          <a:ext cx="3059628" cy="152981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Application must explain WHY the first named is not serving</a:t>
          </a:r>
        </a:p>
      </dsp:txBody>
      <dsp:txXfrm>
        <a:off x="46114" y="334969"/>
        <a:ext cx="2970014" cy="1440200"/>
      </dsp:txXfrm>
    </dsp:sp>
    <dsp:sp modelId="{01345B61-1B69-4532-A512-F45309484547}">
      <dsp:nvSpPr>
        <dsp:cNvPr id="0" name=""/>
        <dsp:cNvSpPr/>
      </dsp:nvSpPr>
      <dsp:spPr>
        <a:xfrm>
          <a:off x="3825843" y="290162"/>
          <a:ext cx="3059628" cy="152981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Is there a Declination to Serve signed by the first named?</a:t>
          </a:r>
        </a:p>
      </dsp:txBody>
      <dsp:txXfrm>
        <a:off x="3870650" y="334969"/>
        <a:ext cx="2970014" cy="1440200"/>
      </dsp:txXfrm>
    </dsp:sp>
    <dsp:sp modelId="{9608A5A3-84E7-432D-AAF4-0BF32CB55175}">
      <dsp:nvSpPr>
        <dsp:cNvPr id="0" name=""/>
        <dsp:cNvSpPr/>
      </dsp:nvSpPr>
      <dsp:spPr>
        <a:xfrm>
          <a:off x="7650378" y="290162"/>
          <a:ext cx="3059628" cy="152981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If the first named is not qualified, explain</a:t>
          </a:r>
        </a:p>
      </dsp:txBody>
      <dsp:txXfrm>
        <a:off x="7695185" y="334969"/>
        <a:ext cx="2970014" cy="1440200"/>
      </dsp:txXfrm>
    </dsp:sp>
    <dsp:sp modelId="{5A91B084-233B-4CC2-A116-86521D454FB0}">
      <dsp:nvSpPr>
        <dsp:cNvPr id="0" name=""/>
        <dsp:cNvSpPr/>
      </dsp:nvSpPr>
      <dsp:spPr>
        <a:xfrm>
          <a:off x="7956341" y="1819977"/>
          <a:ext cx="305962" cy="1147360"/>
        </a:xfrm>
        <a:custGeom>
          <a:avLst/>
          <a:gdLst/>
          <a:ahLst/>
          <a:cxnLst/>
          <a:rect l="0" t="0" r="0" b="0"/>
          <a:pathLst>
            <a:path>
              <a:moveTo>
                <a:pt x="0" y="0"/>
              </a:moveTo>
              <a:lnTo>
                <a:pt x="0" y="1147360"/>
              </a:lnTo>
              <a:lnTo>
                <a:pt x="305962" y="114736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089F5E-B2A4-4C58-8A51-5DE292C3963E}">
      <dsp:nvSpPr>
        <dsp:cNvPr id="0" name=""/>
        <dsp:cNvSpPr/>
      </dsp:nvSpPr>
      <dsp:spPr>
        <a:xfrm>
          <a:off x="8262304" y="2202430"/>
          <a:ext cx="2447702" cy="1529814"/>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latin typeface="Times New Roman" panose="02020603050405020304" pitchFamily="18" charset="0"/>
              <a:cs typeface="Times New Roman" panose="02020603050405020304" pitchFamily="18" charset="0"/>
            </a:rPr>
            <a:t>TIP: be mindful of HIPAA when indicating the first name does not have capacity to serve – if you have a HIPAA release, maybe review medical records in camera with the court first</a:t>
          </a:r>
        </a:p>
      </dsp:txBody>
      <dsp:txXfrm>
        <a:off x="8307111" y="2247237"/>
        <a:ext cx="2358088" cy="14402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40CA40-D587-4507-B8AB-33C9EEE4A96C}">
      <dsp:nvSpPr>
        <dsp:cNvPr id="0" name=""/>
        <dsp:cNvSpPr/>
      </dsp:nvSpPr>
      <dsp:spPr>
        <a:xfrm>
          <a:off x="0" y="0"/>
          <a:ext cx="9779182" cy="10266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b="0" i="0" kern="1200">
              <a:latin typeface="Times New Roman" panose="02020603050405020304" pitchFamily="18" charset="0"/>
              <a:cs typeface="Times New Roman" panose="02020603050405020304" pitchFamily="18" charset="0"/>
            </a:rPr>
            <a:t>Decedent died intestate (without a Will)</a:t>
          </a:r>
          <a:endParaRPr lang="en-US" sz="4500" kern="1200">
            <a:latin typeface="Times New Roman" panose="02020603050405020304" pitchFamily="18" charset="0"/>
            <a:cs typeface="Times New Roman" panose="02020603050405020304" pitchFamily="18" charset="0"/>
          </a:endParaRPr>
        </a:p>
      </dsp:txBody>
      <dsp:txXfrm>
        <a:off x="50118" y="50118"/>
        <a:ext cx="9678946" cy="926438"/>
      </dsp:txXfrm>
    </dsp:sp>
    <dsp:sp modelId="{EB454F65-039B-4BB1-8146-66F50A9BCD6D}">
      <dsp:nvSpPr>
        <dsp:cNvPr id="0" name=""/>
        <dsp:cNvSpPr/>
      </dsp:nvSpPr>
      <dsp:spPr>
        <a:xfrm>
          <a:off x="0" y="1180249"/>
          <a:ext cx="9779182" cy="10266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b="0" i="0" kern="1200">
              <a:latin typeface="Times New Roman" panose="02020603050405020304" pitchFamily="18" charset="0"/>
              <a:cs typeface="Times New Roman" panose="02020603050405020304" pitchFamily="18" charset="0"/>
            </a:rPr>
            <a:t>Partial intestacy</a:t>
          </a:r>
          <a:endParaRPr lang="en-US" sz="4500" kern="1200">
            <a:latin typeface="Times New Roman" panose="02020603050405020304" pitchFamily="18" charset="0"/>
            <a:cs typeface="Times New Roman" panose="02020603050405020304" pitchFamily="18" charset="0"/>
          </a:endParaRPr>
        </a:p>
      </dsp:txBody>
      <dsp:txXfrm>
        <a:off x="50118" y="1230367"/>
        <a:ext cx="9678946" cy="926438"/>
      </dsp:txXfrm>
    </dsp:sp>
    <dsp:sp modelId="{723AD1CE-AC28-4519-B0D9-274DB9F5419D}">
      <dsp:nvSpPr>
        <dsp:cNvPr id="0" name=""/>
        <dsp:cNvSpPr/>
      </dsp:nvSpPr>
      <dsp:spPr>
        <a:xfrm>
          <a:off x="0" y="2326344"/>
          <a:ext cx="9779182" cy="10266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b="0" i="0" kern="1200">
              <a:latin typeface="Times New Roman" panose="02020603050405020304" pitchFamily="18" charset="0"/>
              <a:cs typeface="Times New Roman" panose="02020603050405020304" pitchFamily="18" charset="0"/>
            </a:rPr>
            <a:t>Invalid Will</a:t>
          </a:r>
          <a:endParaRPr lang="en-US" sz="4500" kern="1200">
            <a:latin typeface="Times New Roman" panose="02020603050405020304" pitchFamily="18" charset="0"/>
            <a:cs typeface="Times New Roman" panose="02020603050405020304" pitchFamily="18" charset="0"/>
          </a:endParaRPr>
        </a:p>
      </dsp:txBody>
      <dsp:txXfrm>
        <a:off x="50118" y="2376462"/>
        <a:ext cx="9678946" cy="9264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35D38-48D6-4253-B0F9-A99FEC69CAE6}">
      <dsp:nvSpPr>
        <dsp:cNvPr id="0" name=""/>
        <dsp:cNvSpPr/>
      </dsp:nvSpPr>
      <dsp:spPr>
        <a:xfrm>
          <a:off x="0" y="106024"/>
          <a:ext cx="6391275" cy="501930"/>
        </a:xfrm>
        <a:prstGeom prst="round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latin typeface="Times New Roman" panose="02020603050405020304" pitchFamily="18" charset="0"/>
              <a:cs typeface="Times New Roman" panose="02020603050405020304" pitchFamily="18" charset="0"/>
            </a:rPr>
            <a:t>Decedent’s</a:t>
          </a:r>
          <a:endParaRPr lang="en-US" sz="2200" kern="1200">
            <a:latin typeface="Times New Roman" panose="02020603050405020304" pitchFamily="18" charset="0"/>
            <a:cs typeface="Times New Roman" panose="02020603050405020304" pitchFamily="18" charset="0"/>
          </a:endParaRPr>
        </a:p>
      </dsp:txBody>
      <dsp:txXfrm>
        <a:off x="24502" y="130526"/>
        <a:ext cx="6342271" cy="452926"/>
      </dsp:txXfrm>
    </dsp:sp>
    <dsp:sp modelId="{36786CAA-EF25-4A63-9E79-0E722B53AC82}">
      <dsp:nvSpPr>
        <dsp:cNvPr id="0" name=""/>
        <dsp:cNvSpPr/>
      </dsp:nvSpPr>
      <dsp:spPr>
        <a:xfrm>
          <a:off x="0" y="598298"/>
          <a:ext cx="6391275" cy="819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92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Name</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Date and Place of Death</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Last 3 digits of Social Security and Driver’s License </a:t>
          </a:r>
        </a:p>
      </dsp:txBody>
      <dsp:txXfrm>
        <a:off x="0" y="598298"/>
        <a:ext cx="6391275" cy="819720"/>
      </dsp:txXfrm>
    </dsp:sp>
    <dsp:sp modelId="{AB8E8EFC-4A9B-4F53-B489-B245C2307364}">
      <dsp:nvSpPr>
        <dsp:cNvPr id="0" name=""/>
        <dsp:cNvSpPr/>
      </dsp:nvSpPr>
      <dsp:spPr>
        <a:xfrm>
          <a:off x="0" y="1418018"/>
          <a:ext cx="6391275" cy="501930"/>
        </a:xfrm>
        <a:prstGeom prst="roundRect">
          <a:avLst/>
        </a:prstGeom>
        <a:solidFill>
          <a:schemeClr val="accent1">
            <a:shade val="80000"/>
            <a:hueOff val="257714"/>
            <a:satOff val="0"/>
            <a:lumOff val="112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latin typeface="Times New Roman" panose="02020603050405020304" pitchFamily="18" charset="0"/>
              <a:cs typeface="Times New Roman" panose="02020603050405020304" pitchFamily="18" charset="0"/>
            </a:rPr>
            <a:t>Applicant’s</a:t>
          </a:r>
          <a:endParaRPr lang="en-US" sz="2200" kern="1200">
            <a:latin typeface="Times New Roman" panose="02020603050405020304" pitchFamily="18" charset="0"/>
            <a:cs typeface="Times New Roman" panose="02020603050405020304" pitchFamily="18" charset="0"/>
          </a:endParaRPr>
        </a:p>
      </dsp:txBody>
      <dsp:txXfrm>
        <a:off x="24502" y="1442520"/>
        <a:ext cx="6342271" cy="452926"/>
      </dsp:txXfrm>
    </dsp:sp>
    <dsp:sp modelId="{A21848E6-2949-4650-8597-547928622F0D}">
      <dsp:nvSpPr>
        <dsp:cNvPr id="0" name=""/>
        <dsp:cNvSpPr/>
      </dsp:nvSpPr>
      <dsp:spPr>
        <a:xfrm>
          <a:off x="0" y="1919948"/>
          <a:ext cx="6391275" cy="819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92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Name</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Address</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Last 3 digits of Social Security and Driver’s License </a:t>
          </a:r>
        </a:p>
      </dsp:txBody>
      <dsp:txXfrm>
        <a:off x="0" y="1919948"/>
        <a:ext cx="6391275" cy="819720"/>
      </dsp:txXfrm>
    </dsp:sp>
    <dsp:sp modelId="{E1B01564-F31F-444F-8136-F6EF3CFB10DE}">
      <dsp:nvSpPr>
        <dsp:cNvPr id="0" name=""/>
        <dsp:cNvSpPr/>
      </dsp:nvSpPr>
      <dsp:spPr>
        <a:xfrm>
          <a:off x="0" y="2739668"/>
          <a:ext cx="6391275" cy="501930"/>
        </a:xfrm>
        <a:prstGeom prst="roundRect">
          <a:avLst/>
        </a:prstGeom>
        <a:solidFill>
          <a:schemeClr val="accent1">
            <a:shade val="80000"/>
            <a:hueOff val="515428"/>
            <a:satOff val="0"/>
            <a:lumOff val="225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latin typeface="Times New Roman" panose="02020603050405020304" pitchFamily="18" charset="0"/>
              <a:cs typeface="Times New Roman" panose="02020603050405020304" pitchFamily="18" charset="0"/>
            </a:rPr>
            <a:t>Venue</a:t>
          </a:r>
          <a:endParaRPr lang="en-US" sz="2200" kern="1200">
            <a:latin typeface="Times New Roman" panose="02020603050405020304" pitchFamily="18" charset="0"/>
            <a:cs typeface="Times New Roman" panose="02020603050405020304" pitchFamily="18" charset="0"/>
          </a:endParaRPr>
        </a:p>
      </dsp:txBody>
      <dsp:txXfrm>
        <a:off x="24502" y="2764170"/>
        <a:ext cx="6342271" cy="452926"/>
      </dsp:txXfrm>
    </dsp:sp>
    <dsp:sp modelId="{F6137025-8156-46A1-BEAB-8D7A0FE7AEFE}">
      <dsp:nvSpPr>
        <dsp:cNvPr id="0" name=""/>
        <dsp:cNvSpPr/>
      </dsp:nvSpPr>
      <dsp:spPr>
        <a:xfrm>
          <a:off x="0" y="3304958"/>
          <a:ext cx="6391275" cy="501930"/>
        </a:xfrm>
        <a:prstGeom prst="roundRect">
          <a:avLst/>
        </a:prstGeom>
        <a:solidFill>
          <a:schemeClr val="accent1">
            <a:shade val="80000"/>
            <a:hueOff val="773142"/>
            <a:satOff val="0"/>
            <a:lumOff val="3387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latin typeface="Times New Roman" panose="02020603050405020304" pitchFamily="18" charset="0"/>
              <a:cs typeface="Times New Roman" panose="02020603050405020304" pitchFamily="18" charset="0"/>
            </a:rPr>
            <a:t>Heirs</a:t>
          </a:r>
          <a:endParaRPr lang="en-US" sz="2200" kern="1200">
            <a:latin typeface="Times New Roman" panose="02020603050405020304" pitchFamily="18" charset="0"/>
            <a:cs typeface="Times New Roman" panose="02020603050405020304" pitchFamily="18" charset="0"/>
          </a:endParaRPr>
        </a:p>
      </dsp:txBody>
      <dsp:txXfrm>
        <a:off x="24502" y="3329460"/>
        <a:ext cx="6342271" cy="452926"/>
      </dsp:txXfrm>
    </dsp:sp>
    <dsp:sp modelId="{B5DF2806-4C99-41AD-91EF-E9247375EDA9}">
      <dsp:nvSpPr>
        <dsp:cNvPr id="0" name=""/>
        <dsp:cNvSpPr/>
      </dsp:nvSpPr>
      <dsp:spPr>
        <a:xfrm>
          <a:off x="0" y="3806888"/>
          <a:ext cx="6391275" cy="13434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92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Name </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Address</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Relation</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Age</a:t>
          </a:r>
        </a:p>
        <a:p>
          <a:pPr marL="171450" lvl="1" indent="-171450" algn="l" defTabSz="755650">
            <a:lnSpc>
              <a:spcPct val="90000"/>
            </a:lnSpc>
            <a:spcBef>
              <a:spcPct val="0"/>
            </a:spcBef>
            <a:spcAft>
              <a:spcPct val="20000"/>
            </a:spcAft>
            <a:buChar char="•"/>
          </a:pPr>
          <a:r>
            <a:rPr lang="en-US" sz="1700" kern="1200">
              <a:latin typeface="Times New Roman" panose="02020603050405020304" pitchFamily="18" charset="0"/>
              <a:cs typeface="Times New Roman" panose="02020603050405020304" pitchFamily="18" charset="0"/>
            </a:rPr>
            <a:t>Interest each heir takes</a:t>
          </a:r>
        </a:p>
      </dsp:txBody>
      <dsp:txXfrm>
        <a:off x="0" y="3806888"/>
        <a:ext cx="6391275" cy="13434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196F69-0F62-4D51-B07D-0EEF59083641}">
      <dsp:nvSpPr>
        <dsp:cNvPr id="0" name=""/>
        <dsp:cNvSpPr/>
      </dsp:nvSpPr>
      <dsp:spPr>
        <a:xfrm>
          <a:off x="0" y="232145"/>
          <a:ext cx="6830905" cy="1197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0154" tIns="208280" rIns="53015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Date of Marriage</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Name of Spouse</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Date &amp; Place of Termination</a:t>
          </a:r>
        </a:p>
      </dsp:txBody>
      <dsp:txXfrm>
        <a:off x="0" y="232145"/>
        <a:ext cx="6830905" cy="1197000"/>
      </dsp:txXfrm>
    </dsp:sp>
    <dsp:sp modelId="{8852D7C6-38D6-44E3-B4CC-279ACC02A173}">
      <dsp:nvSpPr>
        <dsp:cNvPr id="0" name=""/>
        <dsp:cNvSpPr/>
      </dsp:nvSpPr>
      <dsp:spPr>
        <a:xfrm>
          <a:off x="341545" y="84545"/>
          <a:ext cx="4781633" cy="295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34" tIns="0" rIns="180734" bIns="0" numCol="1" spcCol="1270" anchor="ctr" anchorCtr="0">
          <a:noAutofit/>
        </a:bodyPr>
        <a:lstStyle/>
        <a:p>
          <a:pPr marL="0" lvl="0" indent="0" algn="l"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Marriages</a:t>
          </a:r>
        </a:p>
      </dsp:txBody>
      <dsp:txXfrm>
        <a:off x="355955" y="98955"/>
        <a:ext cx="4752813" cy="266380"/>
      </dsp:txXfrm>
    </dsp:sp>
    <dsp:sp modelId="{D67E508F-63A8-4D64-984B-52B30F73BAE2}">
      <dsp:nvSpPr>
        <dsp:cNvPr id="0" name=""/>
        <dsp:cNvSpPr/>
      </dsp:nvSpPr>
      <dsp:spPr>
        <a:xfrm>
          <a:off x="0" y="1630745"/>
          <a:ext cx="6830905" cy="913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0154" tIns="208280" rIns="53015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Identify any child born to or adopted by Decedent.</a:t>
          </a:r>
        </a:p>
        <a:p>
          <a:pPr marL="228600" lvl="1" indent="-228600" algn="l" defTabSz="889000" rtl="0">
            <a:lnSpc>
              <a:spcPct val="90000"/>
            </a:lnSpc>
            <a:spcBef>
              <a:spcPct val="0"/>
            </a:spcBef>
            <a:spcAft>
              <a:spcPct val="15000"/>
            </a:spcAft>
            <a:buChar char="•"/>
          </a:pPr>
          <a:r>
            <a:rPr lang="en-US" sz="2000" kern="1200">
              <a:latin typeface="Times New Roman"/>
              <a:cs typeface="Times New Roman"/>
            </a:rPr>
            <a:t>The child’s age should be listed.</a:t>
          </a:r>
        </a:p>
      </dsp:txBody>
      <dsp:txXfrm>
        <a:off x="0" y="1630745"/>
        <a:ext cx="6830905" cy="913500"/>
      </dsp:txXfrm>
    </dsp:sp>
    <dsp:sp modelId="{8A5D265E-8C0A-457C-89E3-A7F0DA11ED7E}">
      <dsp:nvSpPr>
        <dsp:cNvPr id="0" name=""/>
        <dsp:cNvSpPr/>
      </dsp:nvSpPr>
      <dsp:spPr>
        <a:xfrm>
          <a:off x="341545" y="1483145"/>
          <a:ext cx="4781633" cy="295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34" tIns="0" rIns="180734" bIns="0" numCol="1" spcCol="1270" anchor="ctr" anchorCtr="0">
          <a:noAutofit/>
        </a:bodyPr>
        <a:lstStyle/>
        <a:p>
          <a:pPr marL="0" lvl="0" indent="0" algn="l"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Children</a:t>
          </a:r>
        </a:p>
      </dsp:txBody>
      <dsp:txXfrm>
        <a:off x="355955" y="1497555"/>
        <a:ext cx="4752813" cy="266380"/>
      </dsp:txXfrm>
    </dsp:sp>
    <dsp:sp modelId="{ADEAC432-C3A2-42F5-913A-522CBEE5E7A6}">
      <dsp:nvSpPr>
        <dsp:cNvPr id="0" name=""/>
        <dsp:cNvSpPr/>
      </dsp:nvSpPr>
      <dsp:spPr>
        <a:xfrm>
          <a:off x="0" y="2745846"/>
          <a:ext cx="6830905" cy="866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0154" tIns="208280" rIns="53015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Need to state whether Decedent died with or without a will.</a:t>
          </a:r>
        </a:p>
      </dsp:txBody>
      <dsp:txXfrm>
        <a:off x="0" y="2745846"/>
        <a:ext cx="6830905" cy="866250"/>
      </dsp:txXfrm>
    </dsp:sp>
    <dsp:sp modelId="{3D58CAD9-7D1D-43C6-983B-9FDFC7C86690}">
      <dsp:nvSpPr>
        <dsp:cNvPr id="0" name=""/>
        <dsp:cNvSpPr/>
      </dsp:nvSpPr>
      <dsp:spPr>
        <a:xfrm>
          <a:off x="341545" y="2598246"/>
          <a:ext cx="4781633" cy="295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34" tIns="0" rIns="180734" bIns="0" numCol="1" spcCol="1270" anchor="ctr" anchorCtr="0">
          <a:noAutofit/>
        </a:bodyPr>
        <a:lstStyle/>
        <a:p>
          <a:pPr marL="0" lvl="0" indent="0" algn="l"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Intestate</a:t>
          </a:r>
        </a:p>
      </dsp:txBody>
      <dsp:txXfrm>
        <a:off x="355955" y="2612656"/>
        <a:ext cx="4752813" cy="266380"/>
      </dsp:txXfrm>
    </dsp:sp>
    <dsp:sp modelId="{99DBD33C-ADCA-40FB-8C26-EA4D32F84B6F}">
      <dsp:nvSpPr>
        <dsp:cNvPr id="0" name=""/>
        <dsp:cNvSpPr/>
      </dsp:nvSpPr>
      <dsp:spPr>
        <a:xfrm>
          <a:off x="0" y="3813696"/>
          <a:ext cx="6830905" cy="614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0154" tIns="208280" rIns="53015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General description</a:t>
          </a:r>
        </a:p>
      </dsp:txBody>
      <dsp:txXfrm>
        <a:off x="0" y="3813696"/>
        <a:ext cx="6830905" cy="614250"/>
      </dsp:txXfrm>
    </dsp:sp>
    <dsp:sp modelId="{AF819EAD-1ADF-4B97-ABEA-9FCF997FB80C}">
      <dsp:nvSpPr>
        <dsp:cNvPr id="0" name=""/>
        <dsp:cNvSpPr/>
      </dsp:nvSpPr>
      <dsp:spPr>
        <a:xfrm>
          <a:off x="341545" y="3666096"/>
          <a:ext cx="4781633" cy="295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34" tIns="0" rIns="180734" bIns="0" numCol="1" spcCol="1270" anchor="ctr" anchorCtr="0">
          <a:noAutofit/>
        </a:bodyPr>
        <a:lstStyle/>
        <a:p>
          <a:pPr marL="0" lvl="0" indent="0" algn="l"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Property</a:t>
          </a:r>
        </a:p>
      </dsp:txBody>
      <dsp:txXfrm>
        <a:off x="355955" y="3680506"/>
        <a:ext cx="4752813" cy="266380"/>
      </dsp:txXfrm>
    </dsp:sp>
    <dsp:sp modelId="{AF4149BF-85FA-4318-803B-7436D8D2B13C}">
      <dsp:nvSpPr>
        <dsp:cNvPr id="0" name=""/>
        <dsp:cNvSpPr/>
      </dsp:nvSpPr>
      <dsp:spPr>
        <a:xfrm>
          <a:off x="0" y="4629546"/>
          <a:ext cx="6830905" cy="1165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0154" tIns="208280" rIns="53015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Is one necessary?</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If not, need to include language regarding whether the Decedent received or applied for Medicaid.</a:t>
          </a:r>
        </a:p>
      </dsp:txBody>
      <dsp:txXfrm>
        <a:off x="0" y="4629546"/>
        <a:ext cx="6830905" cy="1165500"/>
      </dsp:txXfrm>
    </dsp:sp>
    <dsp:sp modelId="{9C3CE63A-4A4B-45D9-8CF3-A494389F893C}">
      <dsp:nvSpPr>
        <dsp:cNvPr id="0" name=""/>
        <dsp:cNvSpPr/>
      </dsp:nvSpPr>
      <dsp:spPr>
        <a:xfrm>
          <a:off x="341545" y="4481946"/>
          <a:ext cx="4781633" cy="295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0734" tIns="0" rIns="180734" bIns="0" numCol="1" spcCol="1270" anchor="ctr" anchorCtr="0">
          <a:noAutofit/>
        </a:bodyPr>
        <a:lstStyle/>
        <a:p>
          <a:pPr marL="0" lvl="0" indent="0" algn="l"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Administration</a:t>
          </a:r>
        </a:p>
      </dsp:txBody>
      <dsp:txXfrm>
        <a:off x="355955" y="4496356"/>
        <a:ext cx="4752813" cy="2663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C56F02-A260-4C61-BA9A-7D9386AAC712}">
      <dsp:nvSpPr>
        <dsp:cNvPr id="0" name=""/>
        <dsp:cNvSpPr/>
      </dsp:nvSpPr>
      <dsp:spPr>
        <a:xfrm>
          <a:off x="0" y="22433"/>
          <a:ext cx="6391275" cy="88978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b="0" i="0" kern="1200" dirty="0"/>
            <a:t>TEC §202.201</a:t>
          </a:r>
          <a:endParaRPr lang="en-US" sz="3900" kern="1200" dirty="0"/>
        </a:p>
      </dsp:txBody>
      <dsp:txXfrm>
        <a:off x="43436" y="65869"/>
        <a:ext cx="6304403" cy="802913"/>
      </dsp:txXfrm>
    </dsp:sp>
    <dsp:sp modelId="{2AAE6024-B3D1-4C72-A745-DF95C50267D9}">
      <dsp:nvSpPr>
        <dsp:cNvPr id="0" name=""/>
        <dsp:cNvSpPr/>
      </dsp:nvSpPr>
      <dsp:spPr>
        <a:xfrm>
          <a:off x="0" y="1024538"/>
          <a:ext cx="6391275" cy="889785"/>
        </a:xfrm>
        <a:prstGeom prst="roundRect">
          <a:avLst/>
        </a:prstGeom>
        <a:solidFill>
          <a:schemeClr val="accent4">
            <a:hueOff val="-421553"/>
            <a:satOff val="42454"/>
            <a:lumOff val="280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b="0" i="0" kern="1200" dirty="0"/>
            <a:t>The Judgment must include:</a:t>
          </a:r>
          <a:endParaRPr lang="en-US" sz="3900" kern="1200" dirty="0"/>
        </a:p>
      </dsp:txBody>
      <dsp:txXfrm>
        <a:off x="43436" y="1067974"/>
        <a:ext cx="6304403" cy="802913"/>
      </dsp:txXfrm>
    </dsp:sp>
    <dsp:sp modelId="{A7D9A85A-E30F-461F-9735-D2DE900EDE6D}">
      <dsp:nvSpPr>
        <dsp:cNvPr id="0" name=""/>
        <dsp:cNvSpPr/>
      </dsp:nvSpPr>
      <dsp:spPr>
        <a:xfrm>
          <a:off x="0" y="1914323"/>
          <a:ext cx="6391275" cy="3309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923"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en-US" sz="3000" b="0" i="0" kern="1200" dirty="0"/>
            <a:t>The names of the heirs of the decedent who have an interest in the estate.</a:t>
          </a:r>
          <a:endParaRPr lang="en-US" sz="3000" kern="1200" dirty="0"/>
        </a:p>
        <a:p>
          <a:pPr marL="285750" lvl="1" indent="-285750" algn="l" defTabSz="1333500">
            <a:lnSpc>
              <a:spcPct val="90000"/>
            </a:lnSpc>
            <a:spcBef>
              <a:spcPct val="0"/>
            </a:spcBef>
            <a:spcAft>
              <a:spcPct val="20000"/>
            </a:spcAft>
            <a:buChar char="•"/>
          </a:pPr>
          <a:r>
            <a:rPr lang="en-US" sz="3000" b="0" i="0" kern="1200" dirty="0"/>
            <a:t>The heirs’ respective shares and interests in decedent’s property.</a:t>
          </a:r>
          <a:endParaRPr lang="en-US" sz="3000" kern="1200" dirty="0"/>
        </a:p>
        <a:p>
          <a:pPr marL="285750" lvl="1" indent="-285750" algn="l" defTabSz="1333500">
            <a:lnSpc>
              <a:spcPct val="90000"/>
            </a:lnSpc>
            <a:spcBef>
              <a:spcPct val="0"/>
            </a:spcBef>
            <a:spcAft>
              <a:spcPct val="20000"/>
            </a:spcAft>
            <a:buChar char="•"/>
          </a:pPr>
          <a:r>
            <a:rPr lang="en-US" sz="3000" b="0" i="0" kern="1200" dirty="0"/>
            <a:t>If proof in the proceeding is </a:t>
          </a:r>
          <a:r>
            <a:rPr lang="en-US" sz="3000" b="0" i="0" kern="1200" dirty="0">
              <a:latin typeface="Times New Roman"/>
            </a:rPr>
            <a:t>deficient</a:t>
          </a:r>
          <a:r>
            <a:rPr lang="en-US" sz="3000" b="0" i="0" kern="1200" dirty="0"/>
            <a:t>, the judgment must reflect the deficiency.</a:t>
          </a:r>
          <a:endParaRPr lang="en-US" sz="3000" kern="1200" dirty="0"/>
        </a:p>
      </dsp:txBody>
      <dsp:txXfrm>
        <a:off x="0" y="1914323"/>
        <a:ext cx="6391275" cy="33099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05CB07-E17F-4A1E-8DA1-197F1A916033}">
      <dsp:nvSpPr>
        <dsp:cNvPr id="0" name=""/>
        <dsp:cNvSpPr/>
      </dsp:nvSpPr>
      <dsp:spPr>
        <a:xfrm>
          <a:off x="2250535" y="1375757"/>
          <a:ext cx="395258" cy="91440"/>
        </a:xfrm>
        <a:custGeom>
          <a:avLst/>
          <a:gdLst/>
          <a:ahLst/>
          <a:cxnLst/>
          <a:rect l="0" t="0" r="0" b="0"/>
          <a:pathLst>
            <a:path>
              <a:moveTo>
                <a:pt x="0" y="45720"/>
              </a:moveTo>
              <a:lnTo>
                <a:pt x="214729" y="45720"/>
              </a:lnTo>
              <a:lnTo>
                <a:pt x="214729" y="77080"/>
              </a:lnTo>
              <a:lnTo>
                <a:pt x="395258" y="7708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37489" y="1419398"/>
        <a:ext cx="21350" cy="4158"/>
      </dsp:txXfrm>
    </dsp:sp>
    <dsp:sp modelId="{4BE35C7C-BB4D-4B47-AA75-AAEC8A564A61}">
      <dsp:nvSpPr>
        <dsp:cNvPr id="0" name=""/>
        <dsp:cNvSpPr/>
      </dsp:nvSpPr>
      <dsp:spPr>
        <a:xfrm>
          <a:off x="1675" y="459490"/>
          <a:ext cx="2250659" cy="192397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t" anchorCtr="0">
          <a:noAutofit/>
        </a:bodyPr>
        <a:lstStyle/>
        <a:p>
          <a:pPr marL="0" lvl="0" indent="0" algn="l" defTabSz="800100">
            <a:lnSpc>
              <a:spcPct val="90000"/>
            </a:lnSpc>
            <a:spcBef>
              <a:spcPct val="0"/>
            </a:spcBef>
            <a:spcAft>
              <a:spcPct val="35000"/>
            </a:spcAft>
            <a:buNone/>
          </a:pPr>
          <a:r>
            <a:rPr lang="en-US" sz="1800" b="0" i="0" kern="1200"/>
            <a:t>Decedent’s</a:t>
          </a:r>
          <a:endParaRPr lang="en-US" sz="1800" kern="1200"/>
        </a:p>
        <a:p>
          <a:pPr marL="57150" lvl="1" indent="-57150" algn="l" defTabSz="488950">
            <a:lnSpc>
              <a:spcPct val="90000"/>
            </a:lnSpc>
            <a:spcBef>
              <a:spcPct val="0"/>
            </a:spcBef>
            <a:spcAft>
              <a:spcPct val="15000"/>
            </a:spcAft>
            <a:buChar char="•"/>
          </a:pPr>
          <a:r>
            <a:rPr lang="en-US" sz="1100" b="0" i="0" kern="1200"/>
            <a:t>Name</a:t>
          </a:r>
          <a:endParaRPr lang="en-US" sz="1100" kern="1200"/>
        </a:p>
        <a:p>
          <a:pPr marL="57150" lvl="1" indent="-57150" algn="l" defTabSz="488950">
            <a:lnSpc>
              <a:spcPct val="90000"/>
            </a:lnSpc>
            <a:spcBef>
              <a:spcPct val="0"/>
            </a:spcBef>
            <a:spcAft>
              <a:spcPct val="15000"/>
            </a:spcAft>
            <a:buChar char="•"/>
          </a:pPr>
          <a:r>
            <a:rPr lang="en-US" sz="1100" b="0" i="0" kern="1200"/>
            <a:t>Date of Death (less than 4 years before filing date)</a:t>
          </a:r>
          <a:endParaRPr lang="en-US" sz="1100" kern="1200"/>
        </a:p>
        <a:p>
          <a:pPr marL="57150" lvl="1" indent="-57150" algn="l" defTabSz="488950">
            <a:lnSpc>
              <a:spcPct val="90000"/>
            </a:lnSpc>
            <a:spcBef>
              <a:spcPct val="0"/>
            </a:spcBef>
            <a:spcAft>
              <a:spcPct val="15000"/>
            </a:spcAft>
            <a:buChar char="•"/>
          </a:pPr>
          <a:r>
            <a:rPr lang="en-US" sz="1100" b="0" i="0" kern="1200"/>
            <a:t>Place of Death</a:t>
          </a:r>
          <a:endParaRPr lang="en-US" sz="1100" kern="1200"/>
        </a:p>
        <a:p>
          <a:pPr marL="57150" lvl="1" indent="-57150" algn="l" defTabSz="488950">
            <a:lnSpc>
              <a:spcPct val="90000"/>
            </a:lnSpc>
            <a:spcBef>
              <a:spcPct val="0"/>
            </a:spcBef>
            <a:spcAft>
              <a:spcPct val="15000"/>
            </a:spcAft>
            <a:buChar char="•"/>
          </a:pPr>
          <a:r>
            <a:rPr lang="en-US" sz="1100" b="0" i="0" kern="1200"/>
            <a:t>Last 3 digits of SSN</a:t>
          </a:r>
          <a:endParaRPr lang="en-US" sz="1100" kern="1200"/>
        </a:p>
        <a:p>
          <a:pPr marL="57150" lvl="1" indent="-57150" algn="l" defTabSz="488950">
            <a:lnSpc>
              <a:spcPct val="90000"/>
            </a:lnSpc>
            <a:spcBef>
              <a:spcPct val="0"/>
            </a:spcBef>
            <a:spcAft>
              <a:spcPct val="15000"/>
            </a:spcAft>
            <a:buChar char="•"/>
          </a:pPr>
          <a:r>
            <a:rPr lang="en-US" sz="1100" b="0" i="0" kern="1200"/>
            <a:t>Last 3 Digits of DL (if known)</a:t>
          </a:r>
          <a:endParaRPr lang="en-US" sz="1100" kern="1200"/>
        </a:p>
      </dsp:txBody>
      <dsp:txXfrm>
        <a:off x="1675" y="459490"/>
        <a:ext cx="2250659" cy="1923974"/>
      </dsp:txXfrm>
    </dsp:sp>
    <dsp:sp modelId="{CE26C0E9-FFB3-4679-90CF-492670FB4416}">
      <dsp:nvSpPr>
        <dsp:cNvPr id="0" name=""/>
        <dsp:cNvSpPr/>
      </dsp:nvSpPr>
      <dsp:spPr>
        <a:xfrm>
          <a:off x="4905506" y="1407118"/>
          <a:ext cx="384800" cy="91440"/>
        </a:xfrm>
        <a:custGeom>
          <a:avLst/>
          <a:gdLst/>
          <a:ahLst/>
          <a:cxnLst/>
          <a:rect l="0" t="0" r="0" b="0"/>
          <a:pathLst>
            <a:path>
              <a:moveTo>
                <a:pt x="0" y="45720"/>
              </a:moveTo>
              <a:lnTo>
                <a:pt x="384800" y="45720"/>
              </a:lnTo>
            </a:path>
          </a:pathLst>
        </a:custGeom>
        <a:noFill/>
        <a:ln w="6350" cap="flat" cmpd="sng" algn="ctr">
          <a:solidFill>
            <a:schemeClr val="accent4">
              <a:hueOff val="-60222"/>
              <a:satOff val="6065"/>
              <a:lumOff val="40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87522" y="1450759"/>
        <a:ext cx="20770" cy="4158"/>
      </dsp:txXfrm>
    </dsp:sp>
    <dsp:sp modelId="{6C7269C7-C056-4300-AADF-7B7E9361E9DC}">
      <dsp:nvSpPr>
        <dsp:cNvPr id="0" name=""/>
        <dsp:cNvSpPr/>
      </dsp:nvSpPr>
      <dsp:spPr>
        <a:xfrm>
          <a:off x="2678193" y="777840"/>
          <a:ext cx="2229113" cy="1349994"/>
        </a:xfrm>
        <a:prstGeom prst="rect">
          <a:avLst/>
        </a:prstGeom>
        <a:gradFill rotWithShape="0">
          <a:gsLst>
            <a:gs pos="0">
              <a:schemeClr val="accent4">
                <a:hueOff val="-52694"/>
                <a:satOff val="5307"/>
                <a:lumOff val="3505"/>
                <a:alphaOff val="0"/>
                <a:satMod val="103000"/>
                <a:lumMod val="102000"/>
                <a:tint val="94000"/>
              </a:schemeClr>
            </a:gs>
            <a:gs pos="50000">
              <a:schemeClr val="accent4">
                <a:hueOff val="-52694"/>
                <a:satOff val="5307"/>
                <a:lumOff val="3505"/>
                <a:alphaOff val="0"/>
                <a:satMod val="110000"/>
                <a:lumMod val="100000"/>
                <a:shade val="100000"/>
              </a:schemeClr>
            </a:gs>
            <a:gs pos="100000">
              <a:schemeClr val="accent4">
                <a:hueOff val="-52694"/>
                <a:satOff val="5307"/>
                <a:lumOff val="35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t" anchorCtr="0">
          <a:noAutofit/>
        </a:bodyPr>
        <a:lstStyle/>
        <a:p>
          <a:pPr marL="0" lvl="0" indent="0" algn="l" defTabSz="711200">
            <a:lnSpc>
              <a:spcPct val="90000"/>
            </a:lnSpc>
            <a:spcBef>
              <a:spcPct val="0"/>
            </a:spcBef>
            <a:spcAft>
              <a:spcPct val="35000"/>
            </a:spcAft>
            <a:buNone/>
          </a:pPr>
          <a:r>
            <a:rPr lang="en-US" sz="1600" b="0" i="0" kern="1200"/>
            <a:t>Applicant’s</a:t>
          </a:r>
          <a:endParaRPr lang="en-US" sz="1600" kern="1200"/>
        </a:p>
        <a:p>
          <a:pPr marL="57150" lvl="1" indent="-57150" algn="l" defTabSz="488950">
            <a:lnSpc>
              <a:spcPct val="90000"/>
            </a:lnSpc>
            <a:spcBef>
              <a:spcPct val="0"/>
            </a:spcBef>
            <a:spcAft>
              <a:spcPct val="15000"/>
            </a:spcAft>
            <a:buChar char="•"/>
          </a:pPr>
          <a:r>
            <a:rPr lang="en-US" sz="1100" b="0" i="0" kern="1200"/>
            <a:t>Name</a:t>
          </a:r>
          <a:endParaRPr lang="en-US" sz="1100" kern="1200"/>
        </a:p>
        <a:p>
          <a:pPr marL="57150" lvl="1" indent="-57150" algn="l" defTabSz="488950">
            <a:lnSpc>
              <a:spcPct val="90000"/>
            </a:lnSpc>
            <a:spcBef>
              <a:spcPct val="0"/>
            </a:spcBef>
            <a:spcAft>
              <a:spcPct val="15000"/>
            </a:spcAft>
            <a:buChar char="•"/>
          </a:pPr>
          <a:r>
            <a:rPr lang="en-US" sz="1100" b="0" i="0" kern="1200"/>
            <a:t>Last 3 of SSN &amp; DL</a:t>
          </a:r>
          <a:endParaRPr lang="en-US" sz="1100" kern="1200"/>
        </a:p>
        <a:p>
          <a:pPr marL="57150" lvl="1" indent="-57150" algn="l" defTabSz="488950">
            <a:lnSpc>
              <a:spcPct val="90000"/>
            </a:lnSpc>
            <a:spcBef>
              <a:spcPct val="0"/>
            </a:spcBef>
            <a:spcAft>
              <a:spcPct val="15000"/>
            </a:spcAft>
            <a:buChar char="•"/>
          </a:pPr>
          <a:r>
            <a:rPr lang="en-US" sz="1100" b="0" i="0" kern="1200"/>
            <a:t>Address</a:t>
          </a:r>
          <a:endParaRPr lang="en-US" sz="1100" kern="1200"/>
        </a:p>
        <a:p>
          <a:pPr marL="57150" lvl="1" indent="-57150" algn="l" defTabSz="488950">
            <a:lnSpc>
              <a:spcPct val="90000"/>
            </a:lnSpc>
            <a:spcBef>
              <a:spcPct val="0"/>
            </a:spcBef>
            <a:spcAft>
              <a:spcPct val="15000"/>
            </a:spcAft>
            <a:buChar char="•"/>
          </a:pPr>
          <a:r>
            <a:rPr lang="en-US" sz="1100" b="0" i="0" kern="1200"/>
            <a:t>Relationship to decedent if any</a:t>
          </a:r>
          <a:endParaRPr lang="en-US" sz="1100" kern="1200"/>
        </a:p>
      </dsp:txBody>
      <dsp:txXfrm>
        <a:off x="2678193" y="777840"/>
        <a:ext cx="2229113" cy="1349994"/>
      </dsp:txXfrm>
    </dsp:sp>
    <dsp:sp modelId="{81B1D28D-7FF2-49B2-A885-96F10B7AEF18}">
      <dsp:nvSpPr>
        <dsp:cNvPr id="0" name=""/>
        <dsp:cNvSpPr/>
      </dsp:nvSpPr>
      <dsp:spPr>
        <a:xfrm>
          <a:off x="7126998" y="1407118"/>
          <a:ext cx="384800" cy="91440"/>
        </a:xfrm>
        <a:custGeom>
          <a:avLst/>
          <a:gdLst/>
          <a:ahLst/>
          <a:cxnLst/>
          <a:rect l="0" t="0" r="0" b="0"/>
          <a:pathLst>
            <a:path>
              <a:moveTo>
                <a:pt x="0" y="45720"/>
              </a:moveTo>
              <a:lnTo>
                <a:pt x="384800" y="45720"/>
              </a:lnTo>
            </a:path>
          </a:pathLst>
        </a:custGeom>
        <a:noFill/>
        <a:ln w="6350" cap="flat" cmpd="sng" algn="ctr">
          <a:solidFill>
            <a:schemeClr val="accent4">
              <a:hueOff val="-120444"/>
              <a:satOff val="12130"/>
              <a:lumOff val="801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09013" y="1450759"/>
        <a:ext cx="20770" cy="4158"/>
      </dsp:txXfrm>
    </dsp:sp>
    <dsp:sp modelId="{B472CDCD-0920-4B7D-8566-E31D85FF908F}">
      <dsp:nvSpPr>
        <dsp:cNvPr id="0" name=""/>
        <dsp:cNvSpPr/>
      </dsp:nvSpPr>
      <dsp:spPr>
        <a:xfrm>
          <a:off x="5322707" y="911011"/>
          <a:ext cx="1806090" cy="1083654"/>
        </a:xfrm>
        <a:prstGeom prst="rect">
          <a:avLst/>
        </a:prstGeom>
        <a:gradFill rotWithShape="0">
          <a:gsLst>
            <a:gs pos="0">
              <a:schemeClr val="accent4">
                <a:hueOff val="-105388"/>
                <a:satOff val="10614"/>
                <a:lumOff val="7010"/>
                <a:alphaOff val="0"/>
                <a:satMod val="103000"/>
                <a:lumMod val="102000"/>
                <a:tint val="94000"/>
              </a:schemeClr>
            </a:gs>
            <a:gs pos="50000">
              <a:schemeClr val="accent4">
                <a:hueOff val="-105388"/>
                <a:satOff val="10614"/>
                <a:lumOff val="7010"/>
                <a:alphaOff val="0"/>
                <a:satMod val="110000"/>
                <a:lumMod val="100000"/>
                <a:shade val="100000"/>
              </a:schemeClr>
            </a:gs>
            <a:gs pos="100000">
              <a:schemeClr val="accent4">
                <a:hueOff val="-105388"/>
                <a:satOff val="10614"/>
                <a:lumOff val="701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ctr" anchorCtr="0">
          <a:noAutofit/>
        </a:bodyPr>
        <a:lstStyle/>
        <a:p>
          <a:pPr marL="0" lvl="0" indent="0" algn="ctr" defTabSz="800100">
            <a:lnSpc>
              <a:spcPct val="90000"/>
            </a:lnSpc>
            <a:spcBef>
              <a:spcPct val="0"/>
            </a:spcBef>
            <a:spcAft>
              <a:spcPct val="35000"/>
            </a:spcAft>
            <a:buNone/>
          </a:pPr>
          <a:r>
            <a:rPr lang="en-US" sz="1800" b="0" i="0" kern="1200"/>
            <a:t>Venue</a:t>
          </a:r>
          <a:endParaRPr lang="en-US" sz="1800" kern="1200"/>
        </a:p>
      </dsp:txBody>
      <dsp:txXfrm>
        <a:off x="5322707" y="911011"/>
        <a:ext cx="1806090" cy="1083654"/>
      </dsp:txXfrm>
    </dsp:sp>
    <dsp:sp modelId="{ECB79555-A0F1-4D53-B975-43AAE2279F6F}">
      <dsp:nvSpPr>
        <dsp:cNvPr id="0" name=""/>
        <dsp:cNvSpPr/>
      </dsp:nvSpPr>
      <dsp:spPr>
        <a:xfrm>
          <a:off x="915178" y="1993689"/>
          <a:ext cx="7927039" cy="804137"/>
        </a:xfrm>
        <a:custGeom>
          <a:avLst/>
          <a:gdLst/>
          <a:ahLst/>
          <a:cxnLst/>
          <a:rect l="0" t="0" r="0" b="0"/>
          <a:pathLst>
            <a:path>
              <a:moveTo>
                <a:pt x="7927039" y="0"/>
              </a:moveTo>
              <a:lnTo>
                <a:pt x="7927039" y="419168"/>
              </a:lnTo>
              <a:lnTo>
                <a:pt x="0" y="419168"/>
              </a:lnTo>
              <a:lnTo>
                <a:pt x="0" y="804137"/>
              </a:lnTo>
            </a:path>
          </a:pathLst>
        </a:custGeom>
        <a:noFill/>
        <a:ln w="6350" cap="flat" cmpd="sng" algn="ctr">
          <a:solidFill>
            <a:schemeClr val="accent4">
              <a:hueOff val="-180665"/>
              <a:satOff val="18195"/>
              <a:lumOff val="1201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79426" y="2393678"/>
        <a:ext cx="398543" cy="4158"/>
      </dsp:txXfrm>
    </dsp:sp>
    <dsp:sp modelId="{101277E9-2454-4768-91B2-8A53815BC594}">
      <dsp:nvSpPr>
        <dsp:cNvPr id="0" name=""/>
        <dsp:cNvSpPr/>
      </dsp:nvSpPr>
      <dsp:spPr>
        <a:xfrm>
          <a:off x="7544198" y="910187"/>
          <a:ext cx="2596038" cy="1085301"/>
        </a:xfrm>
        <a:prstGeom prst="rect">
          <a:avLst/>
        </a:prstGeom>
        <a:gradFill rotWithShape="0">
          <a:gsLst>
            <a:gs pos="0">
              <a:schemeClr val="accent4">
                <a:hueOff val="-158082"/>
                <a:satOff val="15920"/>
                <a:lumOff val="10515"/>
                <a:alphaOff val="0"/>
                <a:satMod val="103000"/>
                <a:lumMod val="102000"/>
                <a:tint val="94000"/>
              </a:schemeClr>
            </a:gs>
            <a:gs pos="50000">
              <a:schemeClr val="accent4">
                <a:hueOff val="-158082"/>
                <a:satOff val="15920"/>
                <a:lumOff val="10515"/>
                <a:alphaOff val="0"/>
                <a:satMod val="110000"/>
                <a:lumMod val="100000"/>
                <a:shade val="100000"/>
              </a:schemeClr>
            </a:gs>
            <a:gs pos="100000">
              <a:schemeClr val="accent4">
                <a:hueOff val="-158082"/>
                <a:satOff val="15920"/>
                <a:lumOff val="1051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t" anchorCtr="0">
          <a:noAutofit/>
        </a:bodyPr>
        <a:lstStyle/>
        <a:p>
          <a:pPr marL="0" lvl="0" indent="0" algn="l" defTabSz="800100">
            <a:lnSpc>
              <a:spcPct val="90000"/>
            </a:lnSpc>
            <a:spcBef>
              <a:spcPct val="0"/>
            </a:spcBef>
            <a:spcAft>
              <a:spcPct val="35000"/>
            </a:spcAft>
            <a:buNone/>
          </a:pPr>
          <a:r>
            <a:rPr lang="en-US" sz="1800" b="0" i="0" kern="1200"/>
            <a:t>Heirs</a:t>
          </a:r>
          <a:endParaRPr lang="en-US" sz="1800" kern="1200"/>
        </a:p>
        <a:p>
          <a:pPr marL="114300" lvl="1" indent="-114300" algn="l" defTabSz="622300">
            <a:lnSpc>
              <a:spcPct val="90000"/>
            </a:lnSpc>
            <a:spcBef>
              <a:spcPct val="0"/>
            </a:spcBef>
            <a:spcAft>
              <a:spcPct val="15000"/>
            </a:spcAft>
            <a:buChar char="•"/>
          </a:pPr>
          <a:r>
            <a:rPr lang="en-US" sz="1400" b="0" i="0" kern="1200"/>
            <a:t>Names, address, age, relation to Decedent</a:t>
          </a:r>
          <a:endParaRPr lang="en-US" sz="1400" kern="1200"/>
        </a:p>
      </dsp:txBody>
      <dsp:txXfrm>
        <a:off x="7544198" y="910187"/>
        <a:ext cx="2596038" cy="1085301"/>
      </dsp:txXfrm>
    </dsp:sp>
    <dsp:sp modelId="{922108A2-E5EC-4F5E-8B77-78044A504453}">
      <dsp:nvSpPr>
        <dsp:cNvPr id="0" name=""/>
        <dsp:cNvSpPr/>
      </dsp:nvSpPr>
      <dsp:spPr>
        <a:xfrm>
          <a:off x="1816423" y="3326333"/>
          <a:ext cx="384800" cy="91440"/>
        </a:xfrm>
        <a:custGeom>
          <a:avLst/>
          <a:gdLst/>
          <a:ahLst/>
          <a:cxnLst/>
          <a:rect l="0" t="0" r="0" b="0"/>
          <a:pathLst>
            <a:path>
              <a:moveTo>
                <a:pt x="0" y="45720"/>
              </a:moveTo>
              <a:lnTo>
                <a:pt x="384800" y="45720"/>
              </a:lnTo>
            </a:path>
          </a:pathLst>
        </a:custGeom>
        <a:noFill/>
        <a:ln w="6350" cap="flat" cmpd="sng" algn="ctr">
          <a:solidFill>
            <a:schemeClr val="accent4">
              <a:hueOff val="-240887"/>
              <a:satOff val="24259"/>
              <a:lumOff val="160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998438" y="3369974"/>
        <a:ext cx="20770" cy="4158"/>
      </dsp:txXfrm>
    </dsp:sp>
    <dsp:sp modelId="{58180AD2-B899-458A-AC4E-BD7476CC1777}">
      <dsp:nvSpPr>
        <dsp:cNvPr id="0" name=""/>
        <dsp:cNvSpPr/>
      </dsp:nvSpPr>
      <dsp:spPr>
        <a:xfrm>
          <a:off x="12132" y="2830226"/>
          <a:ext cx="1806090" cy="1083654"/>
        </a:xfrm>
        <a:prstGeom prst="rect">
          <a:avLst/>
        </a:prstGeom>
        <a:gradFill rotWithShape="0">
          <a:gsLst>
            <a:gs pos="0">
              <a:schemeClr val="accent4">
                <a:hueOff val="-210776"/>
                <a:satOff val="21227"/>
                <a:lumOff val="14019"/>
                <a:alphaOff val="0"/>
                <a:satMod val="103000"/>
                <a:lumMod val="102000"/>
                <a:tint val="94000"/>
              </a:schemeClr>
            </a:gs>
            <a:gs pos="50000">
              <a:schemeClr val="accent4">
                <a:hueOff val="-210776"/>
                <a:satOff val="21227"/>
                <a:lumOff val="14019"/>
                <a:alphaOff val="0"/>
                <a:satMod val="110000"/>
                <a:lumMod val="100000"/>
                <a:shade val="100000"/>
              </a:schemeClr>
            </a:gs>
            <a:gs pos="100000">
              <a:schemeClr val="accent4">
                <a:hueOff val="-210776"/>
                <a:satOff val="21227"/>
                <a:lumOff val="1401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t" anchorCtr="0">
          <a:noAutofit/>
        </a:bodyPr>
        <a:lstStyle/>
        <a:p>
          <a:pPr marL="0" lvl="0" indent="0" algn="l" defTabSz="800100">
            <a:lnSpc>
              <a:spcPct val="90000"/>
            </a:lnSpc>
            <a:spcBef>
              <a:spcPct val="0"/>
            </a:spcBef>
            <a:spcAft>
              <a:spcPct val="35000"/>
            </a:spcAft>
            <a:buNone/>
          </a:pPr>
          <a:r>
            <a:rPr lang="en-US" sz="1800" b="0" i="0" kern="1200"/>
            <a:t>Children</a:t>
          </a:r>
          <a:endParaRPr lang="en-US" sz="1800" kern="1200"/>
        </a:p>
        <a:p>
          <a:pPr marL="114300" lvl="1" indent="-114300" algn="l" defTabSz="622300">
            <a:lnSpc>
              <a:spcPct val="90000"/>
            </a:lnSpc>
            <a:spcBef>
              <a:spcPct val="0"/>
            </a:spcBef>
            <a:spcAft>
              <a:spcPct val="15000"/>
            </a:spcAft>
            <a:buChar char="•"/>
          </a:pPr>
          <a:r>
            <a:rPr lang="en-US" sz="1400" b="0" i="0" kern="1200"/>
            <a:t>Name, date and place of birth,</a:t>
          </a:r>
          <a:endParaRPr lang="en-US" sz="1400" kern="1200"/>
        </a:p>
        <a:p>
          <a:pPr marL="114300" lvl="1" indent="-114300" algn="l" defTabSz="622300">
            <a:lnSpc>
              <a:spcPct val="90000"/>
            </a:lnSpc>
            <a:spcBef>
              <a:spcPct val="0"/>
            </a:spcBef>
            <a:spcAft>
              <a:spcPct val="15000"/>
            </a:spcAft>
            <a:buChar char="•"/>
          </a:pPr>
          <a:r>
            <a:rPr lang="en-US" sz="1400" b="0" i="0" kern="1200"/>
            <a:t>Adopted or born to</a:t>
          </a:r>
          <a:endParaRPr lang="en-US" sz="1400" kern="1200"/>
        </a:p>
      </dsp:txBody>
      <dsp:txXfrm>
        <a:off x="12132" y="2830226"/>
        <a:ext cx="1806090" cy="1083654"/>
      </dsp:txXfrm>
    </dsp:sp>
    <dsp:sp modelId="{7A59E336-1987-4C37-900C-51C656F642B2}">
      <dsp:nvSpPr>
        <dsp:cNvPr id="0" name=""/>
        <dsp:cNvSpPr/>
      </dsp:nvSpPr>
      <dsp:spPr>
        <a:xfrm>
          <a:off x="4037914" y="3326333"/>
          <a:ext cx="384800" cy="91440"/>
        </a:xfrm>
        <a:custGeom>
          <a:avLst/>
          <a:gdLst/>
          <a:ahLst/>
          <a:cxnLst/>
          <a:rect l="0" t="0" r="0" b="0"/>
          <a:pathLst>
            <a:path>
              <a:moveTo>
                <a:pt x="0" y="45720"/>
              </a:moveTo>
              <a:lnTo>
                <a:pt x="384800" y="45720"/>
              </a:lnTo>
            </a:path>
          </a:pathLst>
        </a:custGeom>
        <a:noFill/>
        <a:ln w="6350" cap="flat" cmpd="sng" algn="ctr">
          <a:solidFill>
            <a:schemeClr val="accent4">
              <a:hueOff val="-301109"/>
              <a:satOff val="30324"/>
              <a:lumOff val="2002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19930" y="3369974"/>
        <a:ext cx="20770" cy="4158"/>
      </dsp:txXfrm>
    </dsp:sp>
    <dsp:sp modelId="{76D0826F-21E0-498B-9821-E629D02FEF15}">
      <dsp:nvSpPr>
        <dsp:cNvPr id="0" name=""/>
        <dsp:cNvSpPr/>
      </dsp:nvSpPr>
      <dsp:spPr>
        <a:xfrm>
          <a:off x="2233624" y="2830226"/>
          <a:ext cx="1806090" cy="1083654"/>
        </a:xfrm>
        <a:prstGeom prst="rect">
          <a:avLst/>
        </a:prstGeom>
        <a:gradFill rotWithShape="0">
          <a:gsLst>
            <a:gs pos="0">
              <a:schemeClr val="accent4">
                <a:hueOff val="-263470"/>
                <a:satOff val="26534"/>
                <a:lumOff val="17524"/>
                <a:alphaOff val="0"/>
                <a:satMod val="103000"/>
                <a:lumMod val="102000"/>
                <a:tint val="94000"/>
              </a:schemeClr>
            </a:gs>
            <a:gs pos="50000">
              <a:schemeClr val="accent4">
                <a:hueOff val="-263470"/>
                <a:satOff val="26534"/>
                <a:lumOff val="17524"/>
                <a:alphaOff val="0"/>
                <a:satMod val="110000"/>
                <a:lumMod val="100000"/>
                <a:shade val="100000"/>
              </a:schemeClr>
            </a:gs>
            <a:gs pos="100000">
              <a:schemeClr val="accent4">
                <a:hueOff val="-263470"/>
                <a:satOff val="26534"/>
                <a:lumOff val="175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ctr" anchorCtr="0">
          <a:noAutofit/>
        </a:bodyPr>
        <a:lstStyle/>
        <a:p>
          <a:pPr marL="0" lvl="0" indent="0" algn="ctr" defTabSz="800100">
            <a:lnSpc>
              <a:spcPct val="90000"/>
            </a:lnSpc>
            <a:spcBef>
              <a:spcPct val="0"/>
            </a:spcBef>
            <a:spcAft>
              <a:spcPct val="35000"/>
            </a:spcAft>
            <a:buNone/>
          </a:pPr>
          <a:r>
            <a:rPr lang="en-US" sz="1800" b="0" i="0" kern="1200"/>
            <a:t>Marriage</a:t>
          </a:r>
          <a:endParaRPr lang="en-US" sz="1800" kern="1200"/>
        </a:p>
      </dsp:txBody>
      <dsp:txXfrm>
        <a:off x="2233624" y="2830226"/>
        <a:ext cx="1806090" cy="1083654"/>
      </dsp:txXfrm>
    </dsp:sp>
    <dsp:sp modelId="{71D318F0-70F6-48CC-99EF-97888C6A5753}">
      <dsp:nvSpPr>
        <dsp:cNvPr id="0" name=""/>
        <dsp:cNvSpPr/>
      </dsp:nvSpPr>
      <dsp:spPr>
        <a:xfrm>
          <a:off x="6259406" y="3326333"/>
          <a:ext cx="384800" cy="91440"/>
        </a:xfrm>
        <a:custGeom>
          <a:avLst/>
          <a:gdLst/>
          <a:ahLst/>
          <a:cxnLst/>
          <a:rect l="0" t="0" r="0" b="0"/>
          <a:pathLst>
            <a:path>
              <a:moveTo>
                <a:pt x="0" y="45720"/>
              </a:moveTo>
              <a:lnTo>
                <a:pt x="384800" y="45720"/>
              </a:lnTo>
            </a:path>
          </a:pathLst>
        </a:custGeom>
        <a:noFill/>
        <a:ln w="6350" cap="flat" cmpd="sng" algn="ctr">
          <a:solidFill>
            <a:schemeClr val="accent4">
              <a:hueOff val="-361331"/>
              <a:satOff val="36389"/>
              <a:lumOff val="2403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441421" y="3369974"/>
        <a:ext cx="20770" cy="4158"/>
      </dsp:txXfrm>
    </dsp:sp>
    <dsp:sp modelId="{C9C360A0-4FA6-4BF9-B594-174CA00D35F3}">
      <dsp:nvSpPr>
        <dsp:cNvPr id="0" name=""/>
        <dsp:cNvSpPr/>
      </dsp:nvSpPr>
      <dsp:spPr>
        <a:xfrm>
          <a:off x="4455115" y="2830226"/>
          <a:ext cx="1806090" cy="1083654"/>
        </a:xfrm>
        <a:prstGeom prst="rect">
          <a:avLst/>
        </a:prstGeom>
        <a:gradFill rotWithShape="0">
          <a:gsLst>
            <a:gs pos="0">
              <a:schemeClr val="accent4">
                <a:hueOff val="-316165"/>
                <a:satOff val="31841"/>
                <a:lumOff val="21029"/>
                <a:alphaOff val="0"/>
                <a:satMod val="103000"/>
                <a:lumMod val="102000"/>
                <a:tint val="94000"/>
              </a:schemeClr>
            </a:gs>
            <a:gs pos="50000">
              <a:schemeClr val="accent4">
                <a:hueOff val="-316165"/>
                <a:satOff val="31841"/>
                <a:lumOff val="21029"/>
                <a:alphaOff val="0"/>
                <a:satMod val="110000"/>
                <a:lumMod val="100000"/>
                <a:shade val="100000"/>
              </a:schemeClr>
            </a:gs>
            <a:gs pos="100000">
              <a:schemeClr val="accent4">
                <a:hueOff val="-316165"/>
                <a:satOff val="31841"/>
                <a:lumOff val="2102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ctr" anchorCtr="0">
          <a:noAutofit/>
        </a:bodyPr>
        <a:lstStyle/>
        <a:p>
          <a:pPr marL="0" lvl="0" indent="0" algn="ctr" defTabSz="800100">
            <a:lnSpc>
              <a:spcPct val="90000"/>
            </a:lnSpc>
            <a:spcBef>
              <a:spcPct val="0"/>
            </a:spcBef>
            <a:spcAft>
              <a:spcPct val="35000"/>
            </a:spcAft>
            <a:buNone/>
          </a:pPr>
          <a:r>
            <a:rPr lang="en-US" sz="1800" b="0" i="0" kern="1200"/>
            <a:t>Property</a:t>
          </a:r>
          <a:endParaRPr lang="en-US" sz="1800" kern="1200"/>
        </a:p>
      </dsp:txBody>
      <dsp:txXfrm>
        <a:off x="4455115" y="2830226"/>
        <a:ext cx="1806090" cy="1083654"/>
      </dsp:txXfrm>
    </dsp:sp>
    <dsp:sp modelId="{E63B2EB9-B84B-4122-ACCA-9ECB71230D56}">
      <dsp:nvSpPr>
        <dsp:cNvPr id="0" name=""/>
        <dsp:cNvSpPr/>
      </dsp:nvSpPr>
      <dsp:spPr>
        <a:xfrm>
          <a:off x="8480897" y="3326333"/>
          <a:ext cx="384800" cy="91440"/>
        </a:xfrm>
        <a:custGeom>
          <a:avLst/>
          <a:gdLst/>
          <a:ahLst/>
          <a:cxnLst/>
          <a:rect l="0" t="0" r="0" b="0"/>
          <a:pathLst>
            <a:path>
              <a:moveTo>
                <a:pt x="0" y="45720"/>
              </a:moveTo>
              <a:lnTo>
                <a:pt x="384800" y="45720"/>
              </a:lnTo>
            </a:path>
          </a:pathLst>
        </a:custGeom>
        <a:noFill/>
        <a:ln w="6350" cap="flat" cmpd="sng" algn="ctr">
          <a:solidFill>
            <a:schemeClr val="accent4">
              <a:hueOff val="-421553"/>
              <a:satOff val="42454"/>
              <a:lumOff val="2803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62913" y="3369974"/>
        <a:ext cx="20770" cy="4158"/>
      </dsp:txXfrm>
    </dsp:sp>
    <dsp:sp modelId="{DA48D735-65EE-4738-8B35-B9865BFAB85B}">
      <dsp:nvSpPr>
        <dsp:cNvPr id="0" name=""/>
        <dsp:cNvSpPr/>
      </dsp:nvSpPr>
      <dsp:spPr>
        <a:xfrm>
          <a:off x="6676607" y="2830226"/>
          <a:ext cx="1806090" cy="1083654"/>
        </a:xfrm>
        <a:prstGeom prst="rect">
          <a:avLst/>
        </a:prstGeom>
        <a:gradFill rotWithShape="0">
          <a:gsLst>
            <a:gs pos="0">
              <a:schemeClr val="accent4">
                <a:hueOff val="-368859"/>
                <a:satOff val="37147"/>
                <a:lumOff val="24534"/>
                <a:alphaOff val="0"/>
                <a:satMod val="103000"/>
                <a:lumMod val="102000"/>
                <a:tint val="94000"/>
              </a:schemeClr>
            </a:gs>
            <a:gs pos="50000">
              <a:schemeClr val="accent4">
                <a:hueOff val="-368859"/>
                <a:satOff val="37147"/>
                <a:lumOff val="24534"/>
                <a:alphaOff val="0"/>
                <a:satMod val="110000"/>
                <a:lumMod val="100000"/>
                <a:shade val="100000"/>
              </a:schemeClr>
            </a:gs>
            <a:gs pos="100000">
              <a:schemeClr val="accent4">
                <a:hueOff val="-368859"/>
                <a:satOff val="37147"/>
                <a:lumOff val="2453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ctr" anchorCtr="0">
          <a:noAutofit/>
        </a:bodyPr>
        <a:lstStyle/>
        <a:p>
          <a:pPr marL="0" lvl="0" indent="0" algn="ctr" defTabSz="800100">
            <a:lnSpc>
              <a:spcPct val="90000"/>
            </a:lnSpc>
            <a:spcBef>
              <a:spcPct val="0"/>
            </a:spcBef>
            <a:spcAft>
              <a:spcPct val="35000"/>
            </a:spcAft>
            <a:buNone/>
          </a:pPr>
          <a:r>
            <a:rPr lang="en-US" sz="1800" b="0" i="0" kern="1200"/>
            <a:t>Need for Administration</a:t>
          </a:r>
          <a:endParaRPr lang="en-US" sz="1800" kern="1200"/>
        </a:p>
      </dsp:txBody>
      <dsp:txXfrm>
        <a:off x="6676607" y="2830226"/>
        <a:ext cx="1806090" cy="1083654"/>
      </dsp:txXfrm>
    </dsp:sp>
    <dsp:sp modelId="{16C4AFC4-50A9-4A87-B26C-2BF695DDCA49}">
      <dsp:nvSpPr>
        <dsp:cNvPr id="0" name=""/>
        <dsp:cNvSpPr/>
      </dsp:nvSpPr>
      <dsp:spPr>
        <a:xfrm>
          <a:off x="8898098" y="2830226"/>
          <a:ext cx="1806090" cy="1083654"/>
        </a:xfrm>
        <a:prstGeom prst="rect">
          <a:avLst/>
        </a:prstGeom>
        <a:gradFill rotWithShape="0">
          <a:gsLst>
            <a:gs pos="0">
              <a:schemeClr val="accent4">
                <a:hueOff val="-421553"/>
                <a:satOff val="42454"/>
                <a:lumOff val="28039"/>
                <a:alphaOff val="0"/>
                <a:satMod val="103000"/>
                <a:lumMod val="102000"/>
                <a:tint val="94000"/>
              </a:schemeClr>
            </a:gs>
            <a:gs pos="50000">
              <a:schemeClr val="accent4">
                <a:hueOff val="-421553"/>
                <a:satOff val="42454"/>
                <a:lumOff val="28039"/>
                <a:alphaOff val="0"/>
                <a:satMod val="110000"/>
                <a:lumMod val="100000"/>
                <a:shade val="100000"/>
              </a:schemeClr>
            </a:gs>
            <a:gs pos="100000">
              <a:schemeClr val="accent4">
                <a:hueOff val="-421553"/>
                <a:satOff val="42454"/>
                <a:lumOff val="280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500" tIns="92896" rIns="88500" bIns="92896" numCol="1" spcCol="1270" anchor="ctr" anchorCtr="0">
          <a:noAutofit/>
        </a:bodyPr>
        <a:lstStyle/>
        <a:p>
          <a:pPr marL="0" lvl="0" indent="0" algn="ctr" defTabSz="800100">
            <a:lnSpc>
              <a:spcPct val="90000"/>
            </a:lnSpc>
            <a:spcBef>
              <a:spcPct val="0"/>
            </a:spcBef>
            <a:spcAft>
              <a:spcPct val="35000"/>
            </a:spcAft>
            <a:buNone/>
          </a:pPr>
          <a:r>
            <a:rPr lang="en-US" sz="1800" b="0" i="0" kern="1200"/>
            <a:t>Applicant not disqualified</a:t>
          </a:r>
          <a:endParaRPr lang="en-US" sz="1800" kern="1200"/>
        </a:p>
      </dsp:txBody>
      <dsp:txXfrm>
        <a:off x="8898098" y="2830226"/>
        <a:ext cx="1806090" cy="10836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5794AC-A379-4D12-9CF1-BB31BF55F769}">
      <dsp:nvSpPr>
        <dsp:cNvPr id="0" name=""/>
        <dsp:cNvSpPr/>
      </dsp:nvSpPr>
      <dsp:spPr>
        <a:xfrm>
          <a:off x="15155" y="633568"/>
          <a:ext cx="9780587" cy="100618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AB4D48-B6B8-4296-A7ED-7C5E6AF9C836}">
      <dsp:nvSpPr>
        <dsp:cNvPr id="0" name=""/>
        <dsp:cNvSpPr/>
      </dsp:nvSpPr>
      <dsp:spPr>
        <a:xfrm>
          <a:off x="319527" y="777976"/>
          <a:ext cx="553402" cy="55340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49888A-27BA-40A5-8253-278586C18D98}">
      <dsp:nvSpPr>
        <dsp:cNvPr id="0" name=""/>
        <dsp:cNvSpPr/>
      </dsp:nvSpPr>
      <dsp:spPr>
        <a:xfrm>
          <a:off x="1112580" y="618666"/>
          <a:ext cx="6786177" cy="100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488" tIns="106488" rIns="106488" bIns="106488" numCol="1" spcCol="1270" anchor="ctr" anchorCtr="0">
          <a:noAutofit/>
        </a:bodyPr>
        <a:lstStyle/>
        <a:p>
          <a:pPr marL="0" lvl="0" indent="0" algn="l" defTabSz="933450">
            <a:lnSpc>
              <a:spcPct val="100000"/>
            </a:lnSpc>
            <a:spcBef>
              <a:spcPct val="0"/>
            </a:spcBef>
            <a:spcAft>
              <a:spcPct val="35000"/>
            </a:spcAft>
            <a:buNone/>
          </a:pPr>
          <a:r>
            <a:rPr lang="en-US" sz="2100" b="0" i="0" kern="1200"/>
            <a:t>Application must specifically request “Letters of Independent Administration”</a:t>
          </a:r>
          <a:endParaRPr lang="en-US" sz="2100" kern="1200"/>
        </a:p>
      </dsp:txBody>
      <dsp:txXfrm>
        <a:off x="1112580" y="618666"/>
        <a:ext cx="6786177" cy="1006186"/>
      </dsp:txXfrm>
    </dsp:sp>
    <dsp:sp modelId="{6D87ED72-E6AC-4B99-99CB-314CC64BEFD6}">
      <dsp:nvSpPr>
        <dsp:cNvPr id="0" name=""/>
        <dsp:cNvSpPr/>
      </dsp:nvSpPr>
      <dsp:spPr>
        <a:xfrm>
          <a:off x="7257804" y="551584"/>
          <a:ext cx="856426" cy="100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488" tIns="106488" rIns="106488" bIns="106488" numCol="1" spcCol="1270" anchor="ctr" anchorCtr="0">
          <a:noAutofit/>
        </a:bodyPr>
        <a:lstStyle/>
        <a:p>
          <a:pPr marL="0" lvl="0" indent="0" algn="l" defTabSz="711200">
            <a:lnSpc>
              <a:spcPct val="100000"/>
            </a:lnSpc>
            <a:spcBef>
              <a:spcPct val="0"/>
            </a:spcBef>
            <a:spcAft>
              <a:spcPct val="35000"/>
            </a:spcAft>
            <a:buNone/>
          </a:pPr>
          <a:endParaRPr lang="en-US" sz="1600" kern="1200"/>
        </a:p>
      </dsp:txBody>
      <dsp:txXfrm>
        <a:off x="7257804" y="551584"/>
        <a:ext cx="856426" cy="1006186"/>
      </dsp:txXfrm>
    </dsp:sp>
    <dsp:sp modelId="{CE694E90-B664-4060-9F81-22754B1B891C}">
      <dsp:nvSpPr>
        <dsp:cNvPr id="0" name=""/>
        <dsp:cNvSpPr/>
      </dsp:nvSpPr>
      <dsp:spPr>
        <a:xfrm>
          <a:off x="-15155" y="1809316"/>
          <a:ext cx="9780587" cy="100618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19363-9300-4B2B-8483-E87075B0DCFE}">
      <dsp:nvSpPr>
        <dsp:cNvPr id="0" name=""/>
        <dsp:cNvSpPr/>
      </dsp:nvSpPr>
      <dsp:spPr>
        <a:xfrm>
          <a:off x="289215" y="2035708"/>
          <a:ext cx="553402" cy="55340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E5A371-8D80-4270-9AED-36F208A7057B}">
      <dsp:nvSpPr>
        <dsp:cNvPr id="0" name=""/>
        <dsp:cNvSpPr/>
      </dsp:nvSpPr>
      <dsp:spPr>
        <a:xfrm>
          <a:off x="1146989" y="1809316"/>
          <a:ext cx="8616168" cy="100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488" tIns="106488" rIns="106488" bIns="106488" numCol="1" spcCol="1270" anchor="ctr" anchorCtr="0">
          <a:noAutofit/>
        </a:bodyPr>
        <a:lstStyle/>
        <a:p>
          <a:pPr marL="0" lvl="0" indent="0" algn="l" defTabSz="933450">
            <a:lnSpc>
              <a:spcPct val="100000"/>
            </a:lnSpc>
            <a:spcBef>
              <a:spcPct val="0"/>
            </a:spcBef>
            <a:spcAft>
              <a:spcPct val="35000"/>
            </a:spcAft>
            <a:buNone/>
          </a:pPr>
          <a:r>
            <a:rPr lang="en-US" sz="2100" b="0" i="0" kern="1200"/>
            <a:t>All Heirs must consent/agree to the IA. TEC §401.003.</a:t>
          </a:r>
          <a:endParaRPr lang="en-US" sz="2100" kern="1200"/>
        </a:p>
      </dsp:txBody>
      <dsp:txXfrm>
        <a:off x="1146989" y="1809316"/>
        <a:ext cx="8616168" cy="10061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258D42-9BEE-400B-BF23-0F6BA68BAACA}">
      <dsp:nvSpPr>
        <dsp:cNvPr id="0" name=""/>
        <dsp:cNvSpPr/>
      </dsp:nvSpPr>
      <dsp:spPr>
        <a:xfrm>
          <a:off x="748718" y="1177"/>
          <a:ext cx="2588045" cy="155282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Mental Illness</a:t>
          </a:r>
        </a:p>
      </dsp:txBody>
      <dsp:txXfrm>
        <a:off x="748718" y="1177"/>
        <a:ext cx="2588045" cy="1552827"/>
      </dsp:txXfrm>
    </dsp:sp>
    <dsp:sp modelId="{852D95BE-0931-490F-9642-7750B7E73219}">
      <dsp:nvSpPr>
        <dsp:cNvPr id="0" name=""/>
        <dsp:cNvSpPr/>
      </dsp:nvSpPr>
      <dsp:spPr>
        <a:xfrm>
          <a:off x="3595568" y="1177"/>
          <a:ext cx="2588045" cy="1552827"/>
        </a:xfrm>
        <a:prstGeom prst="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Drug Addiction</a:t>
          </a:r>
        </a:p>
      </dsp:txBody>
      <dsp:txXfrm>
        <a:off x="3595568" y="1177"/>
        <a:ext cx="2588045" cy="1552827"/>
      </dsp:txXfrm>
    </dsp:sp>
    <dsp:sp modelId="{B7419600-AEE5-4573-83CF-7699AA1B6223}">
      <dsp:nvSpPr>
        <dsp:cNvPr id="0" name=""/>
        <dsp:cNvSpPr/>
      </dsp:nvSpPr>
      <dsp:spPr>
        <a:xfrm>
          <a:off x="6442418" y="1177"/>
          <a:ext cx="2588045" cy="1552827"/>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Alcoholism</a:t>
          </a:r>
        </a:p>
      </dsp:txBody>
      <dsp:txXfrm>
        <a:off x="6442418" y="1177"/>
        <a:ext cx="2588045" cy="1552827"/>
      </dsp:txXfrm>
    </dsp:sp>
    <dsp:sp modelId="{32DA0728-5C5F-4FCD-B2F8-FD00C63347EB}">
      <dsp:nvSpPr>
        <dsp:cNvPr id="0" name=""/>
        <dsp:cNvSpPr/>
      </dsp:nvSpPr>
      <dsp:spPr>
        <a:xfrm>
          <a:off x="2172143" y="1812808"/>
          <a:ext cx="2588045" cy="1552827"/>
        </a:xfrm>
        <a:prstGeom prst="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Homelessness</a:t>
          </a:r>
        </a:p>
      </dsp:txBody>
      <dsp:txXfrm>
        <a:off x="2172143" y="1812808"/>
        <a:ext cx="2588045" cy="1552827"/>
      </dsp:txXfrm>
    </dsp:sp>
    <dsp:sp modelId="{F9DEBA1A-9822-4882-AE0F-BE0B1E1F3691}">
      <dsp:nvSpPr>
        <dsp:cNvPr id="0" name=""/>
        <dsp:cNvSpPr/>
      </dsp:nvSpPr>
      <dsp:spPr>
        <a:xfrm>
          <a:off x="5018993" y="1812808"/>
          <a:ext cx="2588045" cy="1552827"/>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Spendthrifts</a:t>
          </a:r>
        </a:p>
      </dsp:txBody>
      <dsp:txXfrm>
        <a:off x="5018993" y="1812808"/>
        <a:ext cx="2588045" cy="155282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16/7/layout/BasicLinearProcessNumbered#1">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AB8E97A3-458B-4459-8849-EF3A8D885423}">
          <dgm:prSet phldrT="1"/>
          <dgm:t>
            <a:bodyPr/>
            <a:lstStyle/>
            <a:p>
              <a:r>
                <a:t>1</a:t>
              </a:r>
            </a:p>
          </dgm:t>
        </dgm:pt>
        <dgm:pt modelId="201" type="sibTrans" cxnId="{95F9FFCB-1BFC-4B36-BE44-D6A1469F21C3}">
          <dgm:prSet phldrT="2"/>
          <dgm:t>
            <a:bodyPr/>
            <a:lstStyle/>
            <a:p>
              <a:r>
                <a:t>2</a:t>
              </a:r>
            </a:p>
          </dgm:t>
        </dgm:pt>
        <dgm:pt modelId="301" type="sibTrans" cxnId="{A69863A3-5EBF-4CAE-AA51-83CA76DE20BB}">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5.xml><?xml version="1.0" encoding="utf-8"?>
<dgm:layoutDef xmlns:dgm="http://schemas.openxmlformats.org/drawingml/2006/diagram" xmlns:a="http://schemas.openxmlformats.org/drawingml/2006/main" uniqueId="urn:microsoft.com/office/officeart/2016/7/layout/BasicLinearProcessNumbered#1">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AB8E97A3-458B-4459-8849-EF3A8D885423}">
          <dgm:prSet phldrT="1"/>
          <dgm:t>
            <a:bodyPr/>
            <a:lstStyle/>
            <a:p>
              <a:r>
                <a:t>1</a:t>
              </a:r>
            </a:p>
          </dgm:t>
        </dgm:pt>
        <dgm:pt modelId="201" type="sibTrans" cxnId="{95F9FFCB-1BFC-4B36-BE44-D6A1469F21C3}">
          <dgm:prSet phldrT="2"/>
          <dgm:t>
            <a:bodyPr/>
            <a:lstStyle/>
            <a:p>
              <a:r>
                <a:t>2</a:t>
              </a:r>
            </a:p>
          </dgm:t>
        </dgm:pt>
        <dgm:pt modelId="301" type="sibTrans" cxnId="{A69863A3-5EBF-4CAE-AA51-83CA76DE20BB}">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D8190EA-5EEC-4300-B6AE-D9734C6C648E}" type="datetimeFigureOut">
              <a:rPr lang="en-US" smtClean="0"/>
              <a:t>7/29/2025</a:t>
            </a:fld>
            <a:endParaRPr lang="en-US"/>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AFF3A6F-DEFA-45E0-9496-BEE7C2C6F3D0}" type="slidenum">
              <a:rPr lang="en-US" smtClean="0"/>
              <a:t>‹#›</a:t>
            </a:fld>
            <a:endParaRPr lang="en-US"/>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487ADD9-2083-264C-A652-8D52D02F7E72}" type="datetimeFigureOut">
              <a:rPr lang="en-US" smtClean="0"/>
              <a:t>7/29/2025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97DC217-DF71-1A49-B3EA-559F1F43B0FF}" type="slidenum">
              <a:rPr lang="en-US" smtClean="0"/>
              <a:t>‹#›</a:t>
            </a:fld>
            <a:endParaRPr lang="en-US"/>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tarrantcountytx.gov/content/dam/main/probate-courts/probate-court-1/Documents/The_Intestacy_Manual_2016.pdf"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Exceptions – not in default for not filing within the 4-year period from the date of the Decedent’s death – example, Dad died, Mom never filed the will for probate, she died and you, the child found the will while cleaning out the house. It wasn’t your fault that you didn’t file it within the 4 years.</a:t>
            </a:r>
          </a:p>
          <a:p>
            <a:endParaRPr lang="en-US"/>
          </a:p>
          <a:p>
            <a:r>
              <a:rPr lang="en-US"/>
              <a:t>Exceptions – foreign wills and ancillary probate</a:t>
            </a:r>
          </a:p>
        </p:txBody>
      </p:sp>
      <p:sp>
        <p:nvSpPr>
          <p:cNvPr id="4" name="Slide Number Placeholder 3"/>
          <p:cNvSpPr>
            <a:spLocks noGrp="1"/>
          </p:cNvSpPr>
          <p:nvPr>
            <p:ph type="sldNum" sz="quarter" idx="5"/>
          </p:nvPr>
        </p:nvSpPr>
        <p:spPr/>
        <p:txBody>
          <a:bodyPr/>
          <a:lstStyle/>
          <a:p>
            <a:fld id="{E069E1E4-05B6-408F-8216-2336376F619B}" type="slidenum">
              <a:rPr lang="en-US" smtClean="0"/>
              <a:t>10</a:t>
            </a:fld>
            <a:endParaRPr lang="en-US"/>
          </a:p>
        </p:txBody>
      </p:sp>
    </p:spTree>
    <p:extLst>
      <p:ext uri="{BB962C8B-B14F-4D97-AF65-F5344CB8AC3E}">
        <p14:creationId xmlns:p14="http://schemas.microsoft.com/office/powerpoint/2010/main" val="2057833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Posting is on the courthouse steps. Required by statute.</a:t>
            </a:r>
          </a:p>
          <a:p>
            <a:r>
              <a:rPr lang="en-US">
                <a:ea typeface="Calibri"/>
                <a:cs typeface="Calibri"/>
              </a:rPr>
              <a:t>If the application does not list the Decedent's name as it is listed in the will, I will make counsel amend the pleadings. Many times, they have to repost.</a:t>
            </a:r>
            <a:endParaRPr lang="en-US"/>
          </a:p>
          <a:p>
            <a:r>
              <a:rPr lang="en-US">
                <a:ea typeface="Calibri" panose="020F0502020204030204"/>
                <a:cs typeface="Calibri" panose="020F0502020204030204"/>
              </a:rPr>
              <a:t>For some reason, attorneys and applicants feel that they should list the name of the Decedent by the name which they were known or how that person was identified on a death certificate. The problem I have is that the Decedent signed the last will and testament as prepared. If the Decedent wanted to be known by another name, that name would be in the Will.</a:t>
            </a:r>
          </a:p>
          <a:p>
            <a:r>
              <a:rPr lang="en-US"/>
              <a:t>If Decedent’s driver’s license is unknown or the Decedent did not have one at the time of death, that should be explained in the application.</a:t>
            </a:r>
          </a:p>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E069E1E4-05B6-408F-8216-2336376F619B}" type="slidenum">
              <a:rPr lang="en-US" smtClean="0"/>
              <a:t>11</a:t>
            </a:fld>
            <a:endParaRPr lang="en-US"/>
          </a:p>
        </p:txBody>
      </p:sp>
    </p:spTree>
    <p:extLst>
      <p:ext uri="{BB962C8B-B14F-4D97-AF65-F5344CB8AC3E}">
        <p14:creationId xmlns:p14="http://schemas.microsoft.com/office/powerpoint/2010/main" val="3304542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In the last will and testament, the Decedent identifies who should be administering the estate. Traditionally, that is an executor. There may be an alternate or successor listed if the first named executor cannot or will not serve.</a:t>
            </a:r>
          </a:p>
          <a:p>
            <a:r>
              <a:rPr lang="en-US">
                <a:ea typeface="Calibri"/>
                <a:cs typeface="Calibri"/>
              </a:rPr>
              <a:t>If the first named is not qualified to serve due to a lack of capacity, be mindful of HIPAA.</a:t>
            </a:r>
          </a:p>
        </p:txBody>
      </p:sp>
      <p:sp>
        <p:nvSpPr>
          <p:cNvPr id="4" name="Slide Number Placeholder 3"/>
          <p:cNvSpPr>
            <a:spLocks noGrp="1"/>
          </p:cNvSpPr>
          <p:nvPr>
            <p:ph type="sldNum" sz="quarter" idx="5"/>
          </p:nvPr>
        </p:nvSpPr>
        <p:spPr/>
        <p:txBody>
          <a:bodyPr/>
          <a:lstStyle/>
          <a:p>
            <a:fld id="{E069E1E4-05B6-408F-8216-2336376F619B}" type="slidenum">
              <a:rPr lang="en-US" smtClean="0"/>
              <a:t>12</a:t>
            </a:fld>
            <a:endParaRPr lang="en-US"/>
          </a:p>
        </p:txBody>
      </p:sp>
    </p:spTree>
    <p:extLst>
      <p:ext uri="{BB962C8B-B14F-4D97-AF65-F5344CB8AC3E}">
        <p14:creationId xmlns:p14="http://schemas.microsoft.com/office/powerpoint/2010/main" val="253320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what is required for my hearings. </a:t>
            </a:r>
          </a:p>
          <a:p>
            <a:r>
              <a:rPr lang="en-US"/>
              <a:t>Note the posting cut off is 10am on Thursday Morning in Bexar County – if you file the application after 10 am on a Thursday it will not post until the following week extending your posting period</a:t>
            </a:r>
            <a:endParaRPr lang="en-US">
              <a:ea typeface="Calibri"/>
              <a:cs typeface="Calibri"/>
            </a:endParaRPr>
          </a:p>
        </p:txBody>
      </p:sp>
      <p:sp>
        <p:nvSpPr>
          <p:cNvPr id="4" name="Slide Number Placeholder 3"/>
          <p:cNvSpPr>
            <a:spLocks noGrp="1"/>
          </p:cNvSpPr>
          <p:nvPr>
            <p:ph type="sldNum" sz="quarter" idx="5"/>
          </p:nvPr>
        </p:nvSpPr>
        <p:spPr/>
        <p:txBody>
          <a:bodyPr/>
          <a:lstStyle/>
          <a:p>
            <a:fld id="{E069E1E4-05B6-408F-8216-2336376F619B}" type="slidenum">
              <a:rPr lang="en-US" smtClean="0"/>
              <a:t>13</a:t>
            </a:fld>
            <a:endParaRPr lang="en-US"/>
          </a:p>
        </p:txBody>
      </p:sp>
    </p:spTree>
    <p:extLst>
      <p:ext uri="{BB962C8B-B14F-4D97-AF65-F5344CB8AC3E}">
        <p14:creationId xmlns:p14="http://schemas.microsoft.com/office/powerpoint/2010/main" val="559920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If there is no will – the decedent died intestate – the parties should be seeking a determination of heirship and, most of the time, an administration of the estate. If heirs need to be determined merely to transfer title, the heirship judgment may be sufficient on its own.</a:t>
            </a:r>
          </a:p>
        </p:txBody>
      </p:sp>
      <p:sp>
        <p:nvSpPr>
          <p:cNvPr id="4" name="Slide Number Placeholder 3"/>
          <p:cNvSpPr>
            <a:spLocks noGrp="1"/>
          </p:cNvSpPr>
          <p:nvPr>
            <p:ph type="sldNum" sz="quarter" idx="5"/>
          </p:nvPr>
        </p:nvSpPr>
        <p:spPr/>
        <p:txBody>
          <a:bodyPr/>
          <a:lstStyle/>
          <a:p>
            <a:fld id="{F97DC217-DF71-1A49-B3EA-559F1F43B0FF}" type="slidenum">
              <a:rPr lang="en-US" smtClean="0"/>
              <a:t>14</a:t>
            </a:fld>
            <a:endParaRPr lang="en-US"/>
          </a:p>
        </p:txBody>
      </p:sp>
    </p:spTree>
    <p:extLst>
      <p:ext uri="{BB962C8B-B14F-4D97-AF65-F5344CB8AC3E}">
        <p14:creationId xmlns:p14="http://schemas.microsoft.com/office/powerpoint/2010/main" val="1493490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Partial intestacy - </a:t>
            </a:r>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15</a:t>
            </a:fld>
            <a:endParaRPr lang="en-US"/>
          </a:p>
        </p:txBody>
      </p:sp>
    </p:spTree>
    <p:extLst>
      <p:ext uri="{BB962C8B-B14F-4D97-AF65-F5344CB8AC3E}">
        <p14:creationId xmlns:p14="http://schemas.microsoft.com/office/powerpoint/2010/main" val="4262788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Estate of</a:t>
            </a:r>
            <a:r>
              <a:rPr lang="en-US"/>
              <a:t> </a:t>
            </a:r>
            <a:r>
              <a:rPr lang="en-US" i="1"/>
              <a:t>Ripley</a:t>
            </a:r>
            <a:r>
              <a:rPr lang="en-US"/>
              <a:t>, No. 04-18-00968-CV, 2019 WL 4179128 *3 &amp; </a:t>
            </a:r>
            <a:r>
              <a:rPr lang="en-US" i="1"/>
              <a:t>Estate of Trickett</a:t>
            </a:r>
            <a:r>
              <a:rPr lang="en-US"/>
              <a:t>, No. 13-19-00154-CV, 2020 WL 6164324 (Tex. App. – Corpus Christi – Edinburg, Oct 22, 2020, pet filed) (mem. op.)</a:t>
            </a:r>
          </a:p>
        </p:txBody>
      </p:sp>
      <p:sp>
        <p:nvSpPr>
          <p:cNvPr id="4" name="Slide Number Placeholder 3"/>
          <p:cNvSpPr>
            <a:spLocks noGrp="1"/>
          </p:cNvSpPr>
          <p:nvPr>
            <p:ph type="sldNum" sz="quarter" idx="5"/>
          </p:nvPr>
        </p:nvSpPr>
        <p:spPr/>
        <p:txBody>
          <a:bodyPr/>
          <a:lstStyle/>
          <a:p>
            <a:fld id="{BB5E82B9-862F-4E51-A7CD-298E67012D06}" type="slidenum">
              <a:rPr lang="en-US" smtClean="0"/>
              <a:t>16</a:t>
            </a:fld>
            <a:endParaRPr lang="en-US"/>
          </a:p>
        </p:txBody>
      </p:sp>
    </p:spTree>
    <p:extLst>
      <p:ext uri="{BB962C8B-B14F-4D97-AF65-F5344CB8AC3E}">
        <p14:creationId xmlns:p14="http://schemas.microsoft.com/office/powerpoint/2010/main" val="19697305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Decedent’s driver’s license is unknown or the Decedent did not have one at the time of death, that should be explained in the application.</a:t>
            </a:r>
          </a:p>
        </p:txBody>
      </p:sp>
      <p:sp>
        <p:nvSpPr>
          <p:cNvPr id="4" name="Slide Number Placeholder 3"/>
          <p:cNvSpPr>
            <a:spLocks noGrp="1"/>
          </p:cNvSpPr>
          <p:nvPr>
            <p:ph type="sldNum" sz="quarter" idx="5"/>
          </p:nvPr>
        </p:nvSpPr>
        <p:spPr/>
        <p:txBody>
          <a:bodyPr/>
          <a:lstStyle/>
          <a:p>
            <a:fld id="{BB5E82B9-862F-4E51-A7CD-298E67012D06}" type="slidenum">
              <a:rPr lang="en-US" smtClean="0"/>
              <a:t>17</a:t>
            </a:fld>
            <a:endParaRPr lang="en-US"/>
          </a:p>
        </p:txBody>
      </p:sp>
    </p:spTree>
    <p:extLst>
      <p:ext uri="{BB962C8B-B14F-4D97-AF65-F5344CB8AC3E}">
        <p14:creationId xmlns:p14="http://schemas.microsoft.com/office/powerpoint/2010/main" val="39727790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Some Decedent's have received Medicaid benefits (after March 1, 2005). Those benefits may be subject to a claim for recovery under the Medicaid Estate Recovery Program known as MERP. If there will be an administration, Medicaid or its representative will have the ability to submit a claim within the administration. If no administration is requested, we need to make sure that Medicaid has been addressed.</a:t>
            </a:r>
          </a:p>
        </p:txBody>
      </p:sp>
      <p:sp>
        <p:nvSpPr>
          <p:cNvPr id="4" name="Slide Number Placeholder 3"/>
          <p:cNvSpPr>
            <a:spLocks noGrp="1"/>
          </p:cNvSpPr>
          <p:nvPr>
            <p:ph type="sldNum" sz="quarter" idx="5"/>
          </p:nvPr>
        </p:nvSpPr>
        <p:spPr/>
        <p:txBody>
          <a:bodyPr/>
          <a:lstStyle/>
          <a:p>
            <a:fld id="{BB5E82B9-862F-4E51-A7CD-298E67012D06}" type="slidenum">
              <a:rPr lang="en-US" smtClean="0"/>
              <a:t>18</a:t>
            </a:fld>
            <a:endParaRPr lang="en-US"/>
          </a:p>
        </p:txBody>
      </p:sp>
    </p:spTree>
    <p:extLst>
      <p:ext uri="{BB962C8B-B14F-4D97-AF65-F5344CB8AC3E}">
        <p14:creationId xmlns:p14="http://schemas.microsoft.com/office/powerpoint/2010/main" val="17237685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19</a:t>
            </a:fld>
            <a:endParaRPr lang="en-US"/>
          </a:p>
        </p:txBody>
      </p:sp>
    </p:spTree>
    <p:extLst>
      <p:ext uri="{BB962C8B-B14F-4D97-AF65-F5344CB8AC3E}">
        <p14:creationId xmlns:p14="http://schemas.microsoft.com/office/powerpoint/2010/main" val="368293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Inaugural judge</a:t>
            </a:r>
          </a:p>
          <a:p>
            <a:r>
              <a:rPr lang="en-US"/>
              <a:t>Created by Legislature with consent/request by Bexar County Commissioners – 9/1/23</a:t>
            </a:r>
          </a:p>
          <a:p>
            <a:r>
              <a:rPr lang="en-US"/>
              <a:t>Appointed 10/10/23</a:t>
            </a:r>
          </a:p>
          <a:p>
            <a:r>
              <a:rPr lang="en-US"/>
              <a:t>Up and running in 30 days</a:t>
            </a:r>
          </a:p>
          <a:p>
            <a:r>
              <a:rPr lang="en-US"/>
              <a:t>My history before being appointed</a:t>
            </a:r>
          </a:p>
          <a:p>
            <a:endParaRPr lang="en-US"/>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a:p>
        </p:txBody>
      </p:sp>
    </p:spTree>
    <p:extLst>
      <p:ext uri="{BB962C8B-B14F-4D97-AF65-F5344CB8AC3E}">
        <p14:creationId xmlns:p14="http://schemas.microsoft.com/office/powerpoint/2010/main" val="3929321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an application to determine heirs, the application will set forth the individuals who are believed to be the heirs of the estate. In Texas, in order to be considered an heir, you must survive the Decedent by 120 </a:t>
            </a:r>
            <a:r>
              <a:rPr lang="en-US" err="1"/>
              <a:t>hrs</a:t>
            </a:r>
            <a:r>
              <a:rPr lang="en-US"/>
              <a:t> (5 days). TEC § 121.053. I have to identify not only who survived the decedent but also who may inherit as a result of a predeceased heir.</a:t>
            </a:r>
          </a:p>
          <a:p>
            <a:endParaRPr lang="en-US">
              <a:ea typeface="Calibri"/>
              <a:cs typeface="Calibri"/>
            </a:endParaRPr>
          </a:p>
          <a:p>
            <a:r>
              <a:rPr lang="en-US">
                <a:ea typeface="Calibri"/>
                <a:cs typeface="Calibri"/>
              </a:rPr>
              <a:t>Sometimes we encounter family members who predeceased the Decedent. Then we have to determine if the predeceased heir had any children/descendants. </a:t>
            </a:r>
          </a:p>
          <a:p>
            <a:endParaRPr lang="en-US">
              <a:ea typeface="Calibri"/>
              <a:cs typeface="Calibri"/>
            </a:endParaRPr>
          </a:p>
          <a:p>
            <a:r>
              <a:rPr lang="en-US">
                <a:ea typeface="Calibri"/>
                <a:cs typeface="Calibri"/>
              </a:rPr>
              <a:t>I'm not going to provide any additional detail on the determination of heirs and their portions of the estate. That would be another 1 hour presentation.</a:t>
            </a:r>
          </a:p>
        </p:txBody>
      </p:sp>
      <p:sp>
        <p:nvSpPr>
          <p:cNvPr id="4" name="Slide Number Placeholder 3"/>
          <p:cNvSpPr>
            <a:spLocks noGrp="1"/>
          </p:cNvSpPr>
          <p:nvPr>
            <p:ph type="sldNum" sz="quarter" idx="5"/>
          </p:nvPr>
        </p:nvSpPr>
        <p:spPr/>
        <p:txBody>
          <a:bodyPr/>
          <a:lstStyle/>
          <a:p>
            <a:fld id="{BB5E82B9-862F-4E51-A7CD-298E67012D06}" type="slidenum">
              <a:rPr lang="en-US" smtClean="0"/>
              <a:t>20</a:t>
            </a:fld>
            <a:endParaRPr lang="en-US"/>
          </a:p>
        </p:txBody>
      </p:sp>
    </p:spTree>
    <p:extLst>
      <p:ext uri="{BB962C8B-B14F-4D97-AF65-F5344CB8AC3E}">
        <p14:creationId xmlns:p14="http://schemas.microsoft.com/office/powerpoint/2010/main" val="13222061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Please note the Court may require citation by personal service on heirs TEC § 202.054</a:t>
            </a:r>
          </a:p>
        </p:txBody>
      </p:sp>
      <p:sp>
        <p:nvSpPr>
          <p:cNvPr id="4" name="Slide Number Placeholder 3"/>
          <p:cNvSpPr>
            <a:spLocks noGrp="1"/>
          </p:cNvSpPr>
          <p:nvPr>
            <p:ph type="sldNum" sz="quarter" idx="5"/>
          </p:nvPr>
        </p:nvSpPr>
        <p:spPr/>
        <p:txBody>
          <a:bodyPr/>
          <a:lstStyle/>
          <a:p>
            <a:fld id="{BB5E82B9-862F-4E51-A7CD-298E67012D06}" type="slidenum">
              <a:rPr lang="en-US" smtClean="0"/>
              <a:t>21</a:t>
            </a:fld>
            <a:endParaRPr lang="en-US"/>
          </a:p>
        </p:txBody>
      </p:sp>
    </p:spTree>
    <p:extLst>
      <p:ext uri="{BB962C8B-B14F-4D97-AF65-F5344CB8AC3E}">
        <p14:creationId xmlns:p14="http://schemas.microsoft.com/office/powerpoint/2010/main" val="676529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Under TEC § 51.001(b) the court at its discretion may require that notice be given, prescribed in a form and manner of service and return thereof.</a:t>
            </a:r>
          </a:p>
        </p:txBody>
      </p:sp>
      <p:sp>
        <p:nvSpPr>
          <p:cNvPr id="4" name="Slide Number Placeholder 3"/>
          <p:cNvSpPr>
            <a:spLocks noGrp="1"/>
          </p:cNvSpPr>
          <p:nvPr>
            <p:ph type="sldNum" sz="quarter" idx="5"/>
          </p:nvPr>
        </p:nvSpPr>
        <p:spPr/>
        <p:txBody>
          <a:bodyPr/>
          <a:lstStyle/>
          <a:p>
            <a:fld id="{BB5E82B9-862F-4E51-A7CD-298E67012D06}" type="slidenum">
              <a:rPr lang="en-US" smtClean="0"/>
              <a:t>22</a:t>
            </a:fld>
            <a:endParaRPr lang="en-US"/>
          </a:p>
        </p:txBody>
      </p:sp>
    </p:spTree>
    <p:extLst>
      <p:ext uri="{BB962C8B-B14F-4D97-AF65-F5344CB8AC3E}">
        <p14:creationId xmlns:p14="http://schemas.microsoft.com/office/powerpoint/2010/main" val="13878289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23</a:t>
            </a:fld>
            <a:endParaRPr lang="en-US"/>
          </a:p>
        </p:txBody>
      </p:sp>
    </p:spTree>
    <p:extLst>
      <p:ext uri="{BB962C8B-B14F-4D97-AF65-F5344CB8AC3E}">
        <p14:creationId xmlns:p14="http://schemas.microsoft.com/office/powerpoint/2010/main" val="12295906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the 16 years of age does not apply to being able to consent to an independent administration under TEC § 401.004(c)</a:t>
            </a:r>
          </a:p>
        </p:txBody>
      </p:sp>
      <p:sp>
        <p:nvSpPr>
          <p:cNvPr id="4" name="Slide Number Placeholder 3"/>
          <p:cNvSpPr>
            <a:spLocks noGrp="1"/>
          </p:cNvSpPr>
          <p:nvPr>
            <p:ph type="sldNum" sz="quarter" idx="5"/>
          </p:nvPr>
        </p:nvSpPr>
        <p:spPr/>
        <p:txBody>
          <a:bodyPr/>
          <a:lstStyle/>
          <a:p>
            <a:fld id="{BB5E82B9-862F-4E51-A7CD-298E67012D06}" type="slidenum">
              <a:rPr lang="en-US" smtClean="0"/>
              <a:t>24</a:t>
            </a:fld>
            <a:endParaRPr lang="en-US"/>
          </a:p>
        </p:txBody>
      </p:sp>
    </p:spTree>
    <p:extLst>
      <p:ext uri="{BB962C8B-B14F-4D97-AF65-F5344CB8AC3E}">
        <p14:creationId xmlns:p14="http://schemas.microsoft.com/office/powerpoint/2010/main" val="3235415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25</a:t>
            </a:fld>
            <a:endParaRPr lang="en-US"/>
          </a:p>
        </p:txBody>
      </p:sp>
    </p:spTree>
    <p:extLst>
      <p:ext uri="{BB962C8B-B14F-4D97-AF65-F5344CB8AC3E}">
        <p14:creationId xmlns:p14="http://schemas.microsoft.com/office/powerpoint/2010/main" val="32938224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 Court is required to appoint an attorney ad litem in an heirship proceeding. </a:t>
            </a:r>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26</a:t>
            </a:fld>
            <a:endParaRPr lang="en-US"/>
          </a:p>
        </p:txBody>
      </p:sp>
    </p:spTree>
    <p:extLst>
      <p:ext uri="{BB962C8B-B14F-4D97-AF65-F5344CB8AC3E}">
        <p14:creationId xmlns:p14="http://schemas.microsoft.com/office/powerpoint/2010/main" val="13855905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solidFill>
                  <a:schemeClr val="tx1"/>
                </a:solidFill>
              </a:rPr>
              <a:t>Another manual for reference is the Tarrant County Intestacy Manual found at: </a:t>
            </a:r>
            <a:r>
              <a:rPr lang="en-US">
                <a:solidFill>
                  <a:srgbClr val="00B0F0"/>
                </a:solidFill>
                <a:hlinkClick r:id="rId3">
                  <a:extLst>
                    <a:ext uri="{A12FA001-AC4F-418D-AE19-62706E023703}">
                      <ahyp:hlinkClr xmlns:ahyp="http://schemas.microsoft.com/office/drawing/2018/hyperlinkcolor" val="tx"/>
                    </a:ext>
                  </a:extLst>
                </a:hlinkClick>
              </a:rPr>
              <a:t>Microsoft Word - Intestacy Manual.doc</a:t>
            </a:r>
            <a:r>
              <a:rPr lang="en-US">
                <a:solidFill>
                  <a:srgbClr val="00B0F0"/>
                </a:solidFill>
              </a:rPr>
              <a:t>. This is a very brief summary.</a:t>
            </a:r>
          </a:p>
          <a:p>
            <a:r>
              <a:rPr lang="en-US">
                <a:ea typeface="Calibri"/>
                <a:cs typeface="Calibri"/>
              </a:rPr>
              <a:t>Tarrant County website has the Ad Litem Manual, created by Judge Steve King. It's an excellent guide for attorney ad </a:t>
            </a:r>
            <a:r>
              <a:rPr lang="en-US" err="1">
                <a:ea typeface="Calibri"/>
                <a:cs typeface="Calibri"/>
              </a:rPr>
              <a:t>litems</a:t>
            </a:r>
            <a:r>
              <a:rPr lang="en-US">
                <a:ea typeface="Calibri"/>
                <a:cs typeface="Calibri"/>
              </a:rPr>
              <a:t> and guardian ad </a:t>
            </a:r>
            <a:r>
              <a:rPr lang="en-US" err="1">
                <a:ea typeface="Calibri"/>
                <a:cs typeface="Calibri"/>
              </a:rPr>
              <a:t>litems</a:t>
            </a:r>
            <a:r>
              <a:rPr lang="en-US">
                <a:ea typeface="Calibri"/>
                <a:cs typeface="Calibri"/>
              </a:rPr>
              <a:t>.</a:t>
            </a:r>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27</a:t>
            </a:fld>
            <a:endParaRPr lang="en-US"/>
          </a:p>
        </p:txBody>
      </p:sp>
    </p:spTree>
    <p:extLst>
      <p:ext uri="{BB962C8B-B14F-4D97-AF65-F5344CB8AC3E}">
        <p14:creationId xmlns:p14="http://schemas.microsoft.com/office/powerpoint/2010/main" val="6640244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this code allows the court to require any testimony admitted as evidence to be reduced to writing and subscribed and sworn to by the witness</a:t>
            </a:r>
          </a:p>
          <a:p>
            <a:r>
              <a:rPr lang="en-US"/>
              <a:t>Note, this court prefers the witness’ statements include language regarding whether the decedent died with or without a will. The information provided in TEC § 203.002 is a great outline for a witness statement</a:t>
            </a:r>
          </a:p>
        </p:txBody>
      </p:sp>
      <p:sp>
        <p:nvSpPr>
          <p:cNvPr id="4" name="Slide Number Placeholder 3"/>
          <p:cNvSpPr>
            <a:spLocks noGrp="1"/>
          </p:cNvSpPr>
          <p:nvPr>
            <p:ph type="sldNum" sz="quarter" idx="5"/>
          </p:nvPr>
        </p:nvSpPr>
        <p:spPr/>
        <p:txBody>
          <a:bodyPr/>
          <a:lstStyle/>
          <a:p>
            <a:fld id="{BB5E82B9-862F-4E51-A7CD-298E67012D06}" type="slidenum">
              <a:rPr lang="en-US" smtClean="0"/>
              <a:t>28</a:t>
            </a:fld>
            <a:endParaRPr lang="en-US"/>
          </a:p>
        </p:txBody>
      </p:sp>
    </p:spTree>
    <p:extLst>
      <p:ext uri="{BB962C8B-B14F-4D97-AF65-F5344CB8AC3E}">
        <p14:creationId xmlns:p14="http://schemas.microsoft.com/office/powerpoint/2010/main" val="262023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29</a:t>
            </a:fld>
            <a:endParaRPr lang="en-US"/>
          </a:p>
        </p:txBody>
      </p:sp>
    </p:spTree>
    <p:extLst>
      <p:ext uri="{BB962C8B-B14F-4D97-AF65-F5344CB8AC3E}">
        <p14:creationId xmlns:p14="http://schemas.microsoft.com/office/powerpoint/2010/main" val="2471133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My goal today is to describe the jurisdiction of the statutory probate courts and what my staff and I must consider when these cases come before me.</a:t>
            </a:r>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a:p>
        </p:txBody>
      </p:sp>
    </p:spTree>
    <p:extLst>
      <p:ext uri="{BB962C8B-B14F-4D97-AF65-F5344CB8AC3E}">
        <p14:creationId xmlns:p14="http://schemas.microsoft.com/office/powerpoint/2010/main" val="41947933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 Judgment should not include property – the Judge cannot make that finding – nor should it refer to predeceased individuals. Only identify the surviving heirs.</a:t>
            </a:r>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30</a:t>
            </a:fld>
            <a:endParaRPr lang="en-US"/>
          </a:p>
        </p:txBody>
      </p:sp>
    </p:spTree>
    <p:extLst>
      <p:ext uri="{BB962C8B-B14F-4D97-AF65-F5344CB8AC3E}">
        <p14:creationId xmlns:p14="http://schemas.microsoft.com/office/powerpoint/2010/main" val="16678213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B5E82B9-862F-4E51-A7CD-298E67012D06}" type="slidenum">
              <a:rPr lang="en-US" smtClean="0"/>
              <a:t>31</a:t>
            </a:fld>
            <a:endParaRPr lang="en-US"/>
          </a:p>
        </p:txBody>
      </p:sp>
    </p:spTree>
    <p:extLst>
      <p:ext uri="{BB962C8B-B14F-4D97-AF65-F5344CB8AC3E}">
        <p14:creationId xmlns:p14="http://schemas.microsoft.com/office/powerpoint/2010/main" val="23122261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32</a:t>
            </a:fld>
            <a:endParaRPr lang="en-US"/>
          </a:p>
        </p:txBody>
      </p:sp>
    </p:spTree>
    <p:extLst>
      <p:ext uri="{BB962C8B-B14F-4D97-AF65-F5344CB8AC3E}">
        <p14:creationId xmlns:p14="http://schemas.microsoft.com/office/powerpoint/2010/main" val="17497435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 consistent through the title, body and prayer of the application, otherwise the posting could be wrong.</a:t>
            </a:r>
          </a:p>
        </p:txBody>
      </p:sp>
      <p:sp>
        <p:nvSpPr>
          <p:cNvPr id="4" name="Slide Number Placeholder 3"/>
          <p:cNvSpPr>
            <a:spLocks noGrp="1"/>
          </p:cNvSpPr>
          <p:nvPr>
            <p:ph type="sldNum" sz="quarter" idx="5"/>
          </p:nvPr>
        </p:nvSpPr>
        <p:spPr/>
        <p:txBody>
          <a:bodyPr/>
          <a:lstStyle/>
          <a:p>
            <a:fld id="{BB5E82B9-862F-4E51-A7CD-298E67012D06}" type="slidenum">
              <a:rPr lang="en-US" smtClean="0"/>
              <a:t>33</a:t>
            </a:fld>
            <a:endParaRPr lang="en-US"/>
          </a:p>
        </p:txBody>
      </p:sp>
    </p:spTree>
    <p:extLst>
      <p:ext uri="{BB962C8B-B14F-4D97-AF65-F5344CB8AC3E}">
        <p14:creationId xmlns:p14="http://schemas.microsoft.com/office/powerpoint/2010/main" val="20605759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 aware of pre and post deceased heirs and who can consent on his/her behalf</a:t>
            </a:r>
          </a:p>
        </p:txBody>
      </p:sp>
      <p:sp>
        <p:nvSpPr>
          <p:cNvPr id="4" name="Slide Number Placeholder 3"/>
          <p:cNvSpPr>
            <a:spLocks noGrp="1"/>
          </p:cNvSpPr>
          <p:nvPr>
            <p:ph type="sldNum" sz="quarter" idx="5"/>
          </p:nvPr>
        </p:nvSpPr>
        <p:spPr/>
        <p:txBody>
          <a:bodyPr/>
          <a:lstStyle/>
          <a:p>
            <a:fld id="{BB5E82B9-862F-4E51-A7CD-298E67012D06}" type="slidenum">
              <a:rPr lang="en-US" smtClean="0"/>
              <a:t>34</a:t>
            </a:fld>
            <a:endParaRPr lang="en-US"/>
          </a:p>
        </p:txBody>
      </p:sp>
    </p:spTree>
    <p:extLst>
      <p:ext uri="{BB962C8B-B14F-4D97-AF65-F5344CB8AC3E}">
        <p14:creationId xmlns:p14="http://schemas.microsoft.com/office/powerpoint/2010/main" val="35416897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bond is necessary unless eliminated by the estates code, or the administrator is a corporate fiduciary, the court has no discretion to determine whether a bond is necessary. TEC §305.004 &amp; §305.101</a:t>
            </a:r>
          </a:p>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35</a:t>
            </a:fld>
            <a:endParaRPr lang="en-US"/>
          </a:p>
        </p:txBody>
      </p:sp>
    </p:spTree>
    <p:extLst>
      <p:ext uri="{BB962C8B-B14F-4D97-AF65-F5344CB8AC3E}">
        <p14:creationId xmlns:p14="http://schemas.microsoft.com/office/powerpoint/2010/main" val="18987786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After the will is probated or the administration is opened</a:t>
            </a:r>
            <a:endParaRPr lang="en-US"/>
          </a:p>
          <a:p>
            <a:endParaRPr lang="en-US"/>
          </a:p>
          <a:p>
            <a:r>
              <a:rPr lang="en-US"/>
              <a:t>Notice to secured creditors 60 days after letters received TEC 308.053</a:t>
            </a:r>
          </a:p>
          <a:p>
            <a:r>
              <a:rPr lang="en-US"/>
              <a:t>Permissive Notice to Unsecured Creditors – any time before estate is close Notice must comply 308.054 to trigger the 120-day response deadline</a:t>
            </a:r>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E069E1E4-05B6-408F-8216-2336376F619B}" type="slidenum">
              <a:rPr lang="en-US" smtClean="0"/>
              <a:t>36</a:t>
            </a:fld>
            <a:endParaRPr lang="en-US"/>
          </a:p>
        </p:txBody>
      </p:sp>
    </p:spTree>
    <p:extLst>
      <p:ext uri="{BB962C8B-B14F-4D97-AF65-F5344CB8AC3E}">
        <p14:creationId xmlns:p14="http://schemas.microsoft.com/office/powerpoint/2010/main" val="26104226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37</a:t>
            </a:fld>
            <a:endParaRPr lang="en-US"/>
          </a:p>
        </p:txBody>
      </p:sp>
    </p:spTree>
    <p:extLst>
      <p:ext uri="{BB962C8B-B14F-4D97-AF65-F5344CB8AC3E}">
        <p14:creationId xmlns:p14="http://schemas.microsoft.com/office/powerpoint/2010/main" val="16279426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Inventory is to ID all property taken in possession by the representative and/or that the representative has knowledge of. Failure of timely file may result in removal of representative or a fine not to exceed $1,000 TEC 309.057 361.051(a)(2)</a:t>
            </a:r>
          </a:p>
          <a:p>
            <a:r>
              <a:rPr lang="en-US">
                <a:ea typeface="Calibri"/>
                <a:cs typeface="Calibri"/>
              </a:rPr>
              <a:t>It should not include real property outside the state of Texas</a:t>
            </a:r>
          </a:p>
        </p:txBody>
      </p:sp>
      <p:sp>
        <p:nvSpPr>
          <p:cNvPr id="4" name="Slide Number Placeholder 3"/>
          <p:cNvSpPr>
            <a:spLocks noGrp="1"/>
          </p:cNvSpPr>
          <p:nvPr>
            <p:ph type="sldNum" sz="quarter" idx="5"/>
          </p:nvPr>
        </p:nvSpPr>
        <p:spPr/>
        <p:txBody>
          <a:bodyPr/>
          <a:lstStyle/>
          <a:p>
            <a:fld id="{E069E1E4-05B6-408F-8216-2336376F619B}" type="slidenum">
              <a:rPr lang="en-US" smtClean="0"/>
              <a:t>38</a:t>
            </a:fld>
            <a:endParaRPr lang="en-US"/>
          </a:p>
        </p:txBody>
      </p:sp>
    </p:spTree>
    <p:extLst>
      <p:ext uri="{BB962C8B-B14F-4D97-AF65-F5344CB8AC3E}">
        <p14:creationId xmlns:p14="http://schemas.microsoft.com/office/powerpoint/2010/main" val="1014581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Affidavit in lieu of inventory is an alternative to filing an inventory and often use to provide a bit of privacy to the parties and estate</a:t>
            </a:r>
            <a:endParaRPr lang="en-US"/>
          </a:p>
        </p:txBody>
      </p:sp>
      <p:sp>
        <p:nvSpPr>
          <p:cNvPr id="4" name="Slide Number Placeholder 3"/>
          <p:cNvSpPr>
            <a:spLocks noGrp="1"/>
          </p:cNvSpPr>
          <p:nvPr>
            <p:ph type="sldNum" sz="quarter" idx="5"/>
          </p:nvPr>
        </p:nvSpPr>
        <p:spPr/>
        <p:txBody>
          <a:bodyPr/>
          <a:lstStyle/>
          <a:p>
            <a:fld id="{E069E1E4-05B6-408F-8216-2336376F619B}" type="slidenum">
              <a:rPr lang="en-US" smtClean="0"/>
              <a:t>39</a:t>
            </a:fld>
            <a:endParaRPr lang="en-US"/>
          </a:p>
        </p:txBody>
      </p:sp>
    </p:spTree>
    <p:extLst>
      <p:ext uri="{BB962C8B-B14F-4D97-AF65-F5344CB8AC3E}">
        <p14:creationId xmlns:p14="http://schemas.microsoft.com/office/powerpoint/2010/main" val="1347249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of the last legislative session, there are now 24 statutory probate courts in 12 large counties: Bexar (3), Cameron (1), Collin (1), Dallas (3), Denton (2), El Paso (2), Galveston (1), Harris (5), Hidalgo (1), Montgomery (1), Tarrant (2) and Travis (2). Counties with smaller populations have a county court or county court at law with jurisdiction over several areas, including probate.</a:t>
            </a:r>
          </a:p>
          <a:p>
            <a:endParaRPr lang="en-US"/>
          </a:p>
          <a:p>
            <a:r>
              <a:rPr lang="en-US"/>
              <a:t>We are unique. There are only a few counties that address Eminent domain in the probate courts; it is the legal authority that certain entities are granted that allows private property to be taken for public use. The probate court ensures adequate compensation for the property owner.</a:t>
            </a:r>
          </a:p>
          <a:p>
            <a:endParaRPr lang="en-US"/>
          </a:p>
          <a:p>
            <a:r>
              <a:rPr lang="en-US"/>
              <a:t>Powerful arm that can transfer cases from another court into the probate court if it is relevant to the proceeding; must be wielded properly and with care</a:t>
            </a:r>
          </a:p>
          <a:p>
            <a:endParaRPr lang="en-US"/>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a:p>
        </p:txBody>
      </p:sp>
    </p:spTree>
    <p:extLst>
      <p:ext uri="{BB962C8B-B14F-4D97-AF65-F5344CB8AC3E}">
        <p14:creationId xmlns:p14="http://schemas.microsoft.com/office/powerpoint/2010/main" val="29152478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69E1E4-05B6-408F-8216-2336376F619B}" type="slidenum">
              <a:rPr lang="en-US" smtClean="0"/>
              <a:t>40</a:t>
            </a:fld>
            <a:endParaRPr lang="en-US"/>
          </a:p>
        </p:txBody>
      </p:sp>
    </p:spTree>
    <p:extLst>
      <p:ext uri="{BB962C8B-B14F-4D97-AF65-F5344CB8AC3E}">
        <p14:creationId xmlns:p14="http://schemas.microsoft.com/office/powerpoint/2010/main" val="3596828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41</a:t>
            </a:fld>
            <a:endParaRPr lang="en-US"/>
          </a:p>
        </p:txBody>
      </p:sp>
    </p:spTree>
    <p:extLst>
      <p:ext uri="{BB962C8B-B14F-4D97-AF65-F5344CB8AC3E}">
        <p14:creationId xmlns:p14="http://schemas.microsoft.com/office/powerpoint/2010/main" val="93609567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69E1E4-05B6-408F-8216-2336376F619B}" type="slidenum">
              <a:rPr lang="en-US" smtClean="0"/>
              <a:t>42</a:t>
            </a:fld>
            <a:endParaRPr lang="en-US"/>
          </a:p>
        </p:txBody>
      </p:sp>
    </p:spTree>
    <p:extLst>
      <p:ext uri="{BB962C8B-B14F-4D97-AF65-F5344CB8AC3E}">
        <p14:creationId xmlns:p14="http://schemas.microsoft.com/office/powerpoint/2010/main" val="37692230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There is no requirement to close an estate. Many have been open for centuries!</a:t>
            </a:r>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43</a:t>
            </a:fld>
            <a:endParaRPr lang="en-US"/>
          </a:p>
        </p:txBody>
      </p:sp>
    </p:spTree>
    <p:extLst>
      <p:ext uri="{BB962C8B-B14F-4D97-AF65-F5344CB8AC3E}">
        <p14:creationId xmlns:p14="http://schemas.microsoft.com/office/powerpoint/2010/main" val="23473335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B5E82B9-862F-4E51-A7CD-298E67012D06}" type="slidenum">
              <a:rPr lang="en-US" smtClean="0"/>
              <a:t>44</a:t>
            </a:fld>
            <a:endParaRPr lang="en-US"/>
          </a:p>
        </p:txBody>
      </p:sp>
    </p:spTree>
    <p:extLst>
      <p:ext uri="{BB962C8B-B14F-4D97-AF65-F5344CB8AC3E}">
        <p14:creationId xmlns:p14="http://schemas.microsoft.com/office/powerpoint/2010/main" val="779097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t>Determine incapacity through a guardianship proceeding</a:t>
            </a:r>
          </a:p>
          <a:p>
            <a:endParaRPr lang="en-US"/>
          </a:p>
        </p:txBody>
      </p:sp>
      <p:sp>
        <p:nvSpPr>
          <p:cNvPr id="4" name="Slide Number Placeholder 3"/>
          <p:cNvSpPr>
            <a:spLocks noGrp="1"/>
          </p:cNvSpPr>
          <p:nvPr>
            <p:ph type="sldNum" sz="quarter" idx="5"/>
          </p:nvPr>
        </p:nvSpPr>
        <p:spPr/>
        <p:txBody>
          <a:bodyPr/>
          <a:lstStyle/>
          <a:p>
            <a:fld id="{F97DC217-DF71-1A49-B3EA-559F1F43B0FF}" type="slidenum">
              <a:rPr lang="en-US" smtClean="0"/>
              <a:t>45</a:t>
            </a:fld>
            <a:endParaRPr lang="en-US"/>
          </a:p>
        </p:txBody>
      </p:sp>
    </p:spTree>
    <p:extLst>
      <p:ext uri="{BB962C8B-B14F-4D97-AF65-F5344CB8AC3E}">
        <p14:creationId xmlns:p14="http://schemas.microsoft.com/office/powerpoint/2010/main" val="21061881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guardianship is the removal of an individual’s liberties and it is taken very seriously.</a:t>
            </a:r>
          </a:p>
          <a:p>
            <a:endParaRPr lang="en-US"/>
          </a:p>
          <a:p>
            <a:r>
              <a:rPr lang="en-US"/>
              <a:t>When I am creating a guardianship, I am considering the </a:t>
            </a:r>
            <a:r>
              <a:rPr lang="en-US" i="1"/>
              <a:t>incapacitated person's actual mental or physical limitations and what is actually necessary to promote and protect their well being. We should always encourage the development and maintenance of maximum self reliance and independence.</a:t>
            </a:r>
            <a:endParaRPr lang="en-US"/>
          </a:p>
          <a:p>
            <a:endParaRPr lang="en-US">
              <a:ea typeface="Calibri"/>
              <a:cs typeface="Calibri"/>
            </a:endParaRPr>
          </a:p>
        </p:txBody>
      </p:sp>
      <p:sp>
        <p:nvSpPr>
          <p:cNvPr id="4" name="Slide Number Placeholder 3"/>
          <p:cNvSpPr>
            <a:spLocks noGrp="1"/>
          </p:cNvSpPr>
          <p:nvPr>
            <p:ph type="sldNum" sz="quarter" idx="5"/>
          </p:nvPr>
        </p:nvSpPr>
        <p:spPr/>
        <p:txBody>
          <a:bodyPr/>
          <a:lstStyle/>
          <a:p>
            <a:fld id="{F97DC217-DF71-1A49-B3EA-559F1F43B0FF}" type="slidenum">
              <a:rPr lang="en-US" smtClean="0"/>
              <a:t>49</a:t>
            </a:fld>
            <a:endParaRPr lang="en-US"/>
          </a:p>
        </p:txBody>
      </p:sp>
    </p:spTree>
    <p:extLst>
      <p:ext uri="{BB962C8B-B14F-4D97-AF65-F5344CB8AC3E}">
        <p14:creationId xmlns:p14="http://schemas.microsoft.com/office/powerpoint/2010/main" val="16374138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the individual has some level of capacity, we contemplate these alternatives first. </a:t>
            </a:r>
          </a:p>
          <a:p>
            <a:r>
              <a:rPr lang="en-US"/>
              <a:t>You should be considering some of these documents for your own estate plan. </a:t>
            </a:r>
          </a:p>
          <a:p>
            <a:r>
              <a:rPr lang="en-US"/>
              <a:t>I will briefly discuss these options.  Each of them could be a separate hour long presentation. In fact, I have another presentation with over 80 alternatives to guardianship. </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F97DC217-DF71-1A49-B3EA-559F1F43B0FF}" type="slidenum">
              <a:rPr lang="en-US" smtClean="0"/>
              <a:t>50</a:t>
            </a:fld>
            <a:endParaRPr lang="en-US"/>
          </a:p>
        </p:txBody>
      </p:sp>
    </p:spTree>
    <p:extLst>
      <p:ext uri="{BB962C8B-B14F-4D97-AF65-F5344CB8AC3E}">
        <p14:creationId xmlns:p14="http://schemas.microsoft.com/office/powerpoint/2010/main" val="2681837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eaLnBrk="0" fontAlgn="base" hangingPunct="0">
              <a:spcBef>
                <a:spcPct val="30000"/>
              </a:spcBef>
              <a:spcAft>
                <a:spcPct val="0"/>
              </a:spcAft>
              <a:defRPr/>
            </a:pPr>
            <a:r>
              <a:rPr lang="en-US" sz="1200" b="0" kern="1200">
                <a:latin typeface="Arial"/>
                <a:ea typeface="Times New Roman" panose="02020603050405020304" pitchFamily="18" charset="0"/>
                <a:cs typeface="Arial"/>
              </a:rPr>
              <a:t>Our Estates Code defines Supports and Services as formal or informal resources and assistance that serve to supplement the functional deficits of the individual and to enhance areas where capacity is limited. Choices of particular supports or services will, of course, depend on the level of capacity of the individual to be </a:t>
            </a:r>
            <a:r>
              <a:rPr lang="en-US">
                <a:latin typeface="Arial"/>
                <a:ea typeface="Times New Roman" panose="02020603050405020304" pitchFamily="18" charset="0"/>
                <a:cs typeface="Arial"/>
              </a:rPr>
              <a:t>benefitted.</a:t>
            </a:r>
            <a:endParaRPr lang="en-US"/>
          </a:p>
          <a:p>
            <a:pPr defTabSz="931774">
              <a:spcBef>
                <a:spcPct val="30000"/>
              </a:spcBef>
              <a:spcAft>
                <a:spcPct val="0"/>
              </a:spcAft>
              <a:defRPr/>
            </a:pPr>
            <a:endParaRPr lang="en-US">
              <a:latin typeface="Arial"/>
              <a:cs typeface="Arial"/>
            </a:endParaRPr>
          </a:p>
          <a:p>
            <a:pPr defTabSz="931774">
              <a:spcBef>
                <a:spcPct val="30000"/>
              </a:spcBef>
              <a:spcAft>
                <a:spcPct val="0"/>
              </a:spcAft>
              <a:defRPr/>
            </a:pPr>
            <a:r>
              <a:rPr lang="en-US">
                <a:latin typeface="Arial"/>
                <a:cs typeface="Arial"/>
              </a:rPr>
              <a:t>If there is no capacity, supports and services do not apply. </a:t>
            </a:r>
          </a:p>
        </p:txBody>
      </p:sp>
      <p:sp>
        <p:nvSpPr>
          <p:cNvPr id="4" name="Slide Number Placeholder 3"/>
          <p:cNvSpPr>
            <a:spLocks noGrp="1"/>
          </p:cNvSpPr>
          <p:nvPr>
            <p:ph type="sldNum" sz="quarter" idx="5"/>
          </p:nvPr>
        </p:nvSpPr>
        <p:spPr/>
        <p:txBody>
          <a:bodyPr/>
          <a:lstStyle/>
          <a:p>
            <a:fld id="{D40C6A29-4676-420C-BBE3-ACC2B80F64D4}" type="slidenum">
              <a:rPr lang="en-US" smtClean="0"/>
              <a:t>51</a:t>
            </a:fld>
            <a:endParaRPr lang="en-US"/>
          </a:p>
        </p:txBody>
      </p:sp>
    </p:spTree>
    <p:extLst>
      <p:ext uri="{BB962C8B-B14F-4D97-AF65-F5344CB8AC3E}">
        <p14:creationId xmlns:p14="http://schemas.microsoft.com/office/powerpoint/2010/main" val="280728800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Consent to psychiatric treatment does not include consenting to a mental health commitment. That process is conducted and determined by a judge.</a:t>
            </a:r>
          </a:p>
        </p:txBody>
      </p:sp>
      <p:sp>
        <p:nvSpPr>
          <p:cNvPr id="4" name="Slide Number Placeholder 3"/>
          <p:cNvSpPr>
            <a:spLocks noGrp="1"/>
          </p:cNvSpPr>
          <p:nvPr>
            <p:ph type="sldNum" sz="quarter" idx="5"/>
          </p:nvPr>
        </p:nvSpPr>
        <p:spPr/>
        <p:txBody>
          <a:bodyPr/>
          <a:lstStyle/>
          <a:p>
            <a:fld id="{D40C6A29-4676-420C-BBE3-ACC2B80F64D4}" type="slidenum">
              <a:rPr lang="en-US" smtClean="0"/>
              <a:t>52</a:t>
            </a:fld>
            <a:endParaRPr lang="en-US"/>
          </a:p>
        </p:txBody>
      </p:sp>
    </p:spTree>
    <p:extLst>
      <p:ext uri="{BB962C8B-B14F-4D97-AF65-F5344CB8AC3E}">
        <p14:creationId xmlns:p14="http://schemas.microsoft.com/office/powerpoint/2010/main" val="393055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may seem out of place but there is a method to my madness, I promise. Probate Court and its inner workings is often extremely detailed and specifically statutorily defined. As a result, the statutory probate courts across the state tend to have a large staff to assist the judge in reviewing filings for compliance with these statutes. </a:t>
            </a:r>
          </a:p>
          <a:p>
            <a:r>
              <a:rPr lang="en-US"/>
              <a:t>If you find that your court needs to address some of the areas I am about to discuss, and you feel you need a little assistance, you are welcome to reach out to any of my staff or even to me. We are all in this together.</a:t>
            </a:r>
          </a:p>
        </p:txBody>
      </p:sp>
      <p:sp>
        <p:nvSpPr>
          <p:cNvPr id="4" name="Slide Number Placeholder 3"/>
          <p:cNvSpPr>
            <a:spLocks noGrp="1"/>
          </p:cNvSpPr>
          <p:nvPr>
            <p:ph type="sldNum" sz="quarter" idx="5"/>
          </p:nvPr>
        </p:nvSpPr>
        <p:spPr/>
        <p:txBody>
          <a:bodyPr/>
          <a:lstStyle/>
          <a:p>
            <a:fld id="{E069E1E4-05B6-408F-8216-2336376F619B}" type="slidenum">
              <a:rPr lang="en-US" smtClean="0"/>
              <a:t>5</a:t>
            </a:fld>
            <a:endParaRPr lang="en-US"/>
          </a:p>
        </p:txBody>
      </p:sp>
    </p:spTree>
    <p:extLst>
      <p:ext uri="{BB962C8B-B14F-4D97-AF65-F5344CB8AC3E}">
        <p14:creationId xmlns:p14="http://schemas.microsoft.com/office/powerpoint/2010/main" val="356757918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Guardian of the Estate can exercise the powers listed without a court order.  Everything else – you must obtain approval – such as bringing a lawsuit to enforce an obligation to the Ward or selling the Ward's real property.</a:t>
            </a:r>
          </a:p>
          <a:p>
            <a:endParaRPr lang="en-US"/>
          </a:p>
          <a:p>
            <a:endParaRPr lang="en-US"/>
          </a:p>
        </p:txBody>
      </p:sp>
      <p:sp>
        <p:nvSpPr>
          <p:cNvPr id="4" name="Slide Number Placeholder 3"/>
          <p:cNvSpPr>
            <a:spLocks noGrp="1"/>
          </p:cNvSpPr>
          <p:nvPr>
            <p:ph type="sldNum" sz="quarter" idx="5"/>
          </p:nvPr>
        </p:nvSpPr>
        <p:spPr/>
        <p:txBody>
          <a:bodyPr/>
          <a:lstStyle/>
          <a:p>
            <a:fld id="{D40C6A29-4676-420C-BBE3-ACC2B80F64D4}" type="slidenum">
              <a:rPr lang="en-US" smtClean="0"/>
              <a:t>53</a:t>
            </a:fld>
            <a:endParaRPr lang="en-US"/>
          </a:p>
        </p:txBody>
      </p:sp>
    </p:spTree>
    <p:extLst>
      <p:ext uri="{BB962C8B-B14F-4D97-AF65-F5344CB8AC3E}">
        <p14:creationId xmlns:p14="http://schemas.microsoft.com/office/powerpoint/2010/main" val="106934383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attorneys must complete and register their 4 </a:t>
            </a:r>
            <a:r>
              <a:rPr lang="en-US" dirty="0" err="1"/>
              <a:t>hr</a:t>
            </a:r>
            <a:r>
              <a:rPr lang="en-US" dirty="0"/>
              <a:t> ad litem training with the State Bar prior to filing a guardianship application. TEC 1054.201.The attorney ad litem will serve as the advocate for the proposed ward while the guardianship application is pending. </a:t>
            </a:r>
          </a:p>
          <a:p>
            <a:r>
              <a:rPr lang="en-US" dirty="0"/>
              <a:t>JBCC - Mandatory Registration Program: Online or by mail</a:t>
            </a:r>
            <a:endParaRPr lang="en-US" dirty="0">
              <a:ea typeface="Calibri"/>
              <a:cs typeface="Calibri"/>
            </a:endParaRPr>
          </a:p>
          <a:p>
            <a:pPr lvl="1"/>
            <a:r>
              <a:rPr lang="en-US" dirty="0"/>
              <a:t>Criminal history background check, digital fingerprinting if assets over $50,000</a:t>
            </a:r>
            <a:endParaRPr lang="en-US" dirty="0">
              <a:ea typeface="Calibri"/>
              <a:cs typeface="Calibri"/>
            </a:endParaRPr>
          </a:p>
          <a:p>
            <a:r>
              <a:rPr lang="en-US" dirty="0"/>
              <a:t>Mandatory Training - Online</a:t>
            </a:r>
            <a:endParaRPr lang="en-US" dirty="0">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F97DC217-DF71-1A49-B3EA-559F1F43B0FF}" type="slidenum">
              <a:rPr lang="en-US" smtClean="0"/>
              <a:t>55</a:t>
            </a:fld>
            <a:endParaRPr lang="en-US"/>
          </a:p>
        </p:txBody>
      </p:sp>
    </p:spTree>
    <p:extLst>
      <p:ext uri="{BB962C8B-B14F-4D97-AF65-F5344CB8AC3E}">
        <p14:creationId xmlns:p14="http://schemas.microsoft.com/office/powerpoint/2010/main" val="93645020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lnSpc>
                <a:spcPct val="90000"/>
              </a:lnSpc>
              <a:spcBef>
                <a:spcPts val="1000"/>
              </a:spcBef>
            </a:pPr>
            <a:r>
              <a:rPr lang="en-US" err="1">
                <a:solidFill>
                  <a:srgbClr val="FFFFFF"/>
                </a:solidFill>
                <a:ea typeface="Calibri"/>
                <a:cs typeface="Calibri"/>
              </a:rPr>
              <a:t>eaottje</a:t>
            </a:r>
          </a:p>
          <a:p>
            <a:pPr lvl="2">
              <a:lnSpc>
                <a:spcPct val="90000"/>
              </a:lnSpc>
              <a:spcBef>
                <a:spcPts val="1000"/>
              </a:spcBef>
            </a:pPr>
            <a:endParaRPr lang="en-US"/>
          </a:p>
        </p:txBody>
      </p:sp>
      <p:sp>
        <p:nvSpPr>
          <p:cNvPr id="4" name="Slide Number Placeholder 3"/>
          <p:cNvSpPr>
            <a:spLocks noGrp="1"/>
          </p:cNvSpPr>
          <p:nvPr>
            <p:ph type="sldNum" sz="quarter" idx="5"/>
          </p:nvPr>
        </p:nvSpPr>
        <p:spPr/>
        <p:txBody>
          <a:bodyPr/>
          <a:lstStyle/>
          <a:p>
            <a:fld id="{F97DC217-DF71-1A49-B3EA-559F1F43B0FF}" type="slidenum">
              <a:rPr lang="en-US" smtClean="0"/>
              <a:t>56</a:t>
            </a:fld>
            <a:endParaRPr lang="en-US"/>
          </a:p>
        </p:txBody>
      </p:sp>
    </p:spTree>
    <p:extLst>
      <p:ext uri="{BB962C8B-B14F-4D97-AF65-F5344CB8AC3E}">
        <p14:creationId xmlns:p14="http://schemas.microsoft.com/office/powerpoint/2010/main" val="332850847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Bond and oath within 20 days after the date of the order appointing the guardian</a:t>
            </a:r>
          </a:p>
        </p:txBody>
      </p:sp>
      <p:sp>
        <p:nvSpPr>
          <p:cNvPr id="4" name="Slide Number Placeholder 3"/>
          <p:cNvSpPr>
            <a:spLocks noGrp="1"/>
          </p:cNvSpPr>
          <p:nvPr>
            <p:ph type="sldNum" sz="quarter" idx="5"/>
          </p:nvPr>
        </p:nvSpPr>
        <p:spPr/>
        <p:txBody>
          <a:bodyPr/>
          <a:lstStyle/>
          <a:p>
            <a:fld id="{F97DC217-DF71-1A49-B3EA-559F1F43B0FF}" type="slidenum">
              <a:rPr lang="en-US" smtClean="0"/>
              <a:t>57</a:t>
            </a:fld>
            <a:endParaRPr lang="en-US"/>
          </a:p>
        </p:txBody>
      </p:sp>
    </p:spTree>
    <p:extLst>
      <p:ext uri="{BB962C8B-B14F-4D97-AF65-F5344CB8AC3E}">
        <p14:creationId xmlns:p14="http://schemas.microsoft.com/office/powerpoint/2010/main" val="183567879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In the interests of time, I am not addressing the review procedures for Muniment of Title or Small Estates Affidavit. Please feel free to reach out with questions.</a:t>
            </a:r>
          </a:p>
        </p:txBody>
      </p:sp>
      <p:sp>
        <p:nvSpPr>
          <p:cNvPr id="4" name="Slide Number Placeholder 3"/>
          <p:cNvSpPr>
            <a:spLocks noGrp="1"/>
          </p:cNvSpPr>
          <p:nvPr>
            <p:ph type="sldNum" sz="quarter" idx="5"/>
          </p:nvPr>
        </p:nvSpPr>
        <p:spPr/>
        <p:txBody>
          <a:bodyPr/>
          <a:lstStyle/>
          <a:p>
            <a:fld id="{F97DC217-DF71-1A49-B3EA-559F1F43B0FF}" type="slidenum">
              <a:rPr lang="en-US" smtClean="0"/>
              <a:t>59</a:t>
            </a:fld>
            <a:endParaRPr lang="en-US"/>
          </a:p>
        </p:txBody>
      </p:sp>
    </p:spTree>
    <p:extLst>
      <p:ext uri="{BB962C8B-B14F-4D97-AF65-F5344CB8AC3E}">
        <p14:creationId xmlns:p14="http://schemas.microsoft.com/office/powerpoint/2010/main" val="16688651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Happy to take questions</a:t>
            </a:r>
          </a:p>
          <a:p>
            <a:endParaRPr lang="en-US"/>
          </a:p>
          <a:p>
            <a:r>
              <a:rPr lang="en-US"/>
              <a:t>Can’t advise on these matters</a:t>
            </a:r>
          </a:p>
        </p:txBody>
      </p:sp>
      <p:sp>
        <p:nvSpPr>
          <p:cNvPr id="4" name="Slide Number Placeholder 3"/>
          <p:cNvSpPr>
            <a:spLocks noGrp="1"/>
          </p:cNvSpPr>
          <p:nvPr>
            <p:ph type="sldNum" sz="quarter" idx="5"/>
          </p:nvPr>
        </p:nvSpPr>
        <p:spPr/>
        <p:txBody>
          <a:bodyPr/>
          <a:lstStyle/>
          <a:p>
            <a:fld id="{F97DC217-DF71-1A49-B3EA-559F1F43B0FF}" type="slidenum">
              <a:rPr lang="en-US" smtClean="0"/>
              <a:t>60</a:t>
            </a:fld>
            <a:endParaRPr lang="en-US"/>
          </a:p>
        </p:txBody>
      </p:sp>
    </p:spTree>
    <p:extLst>
      <p:ext uri="{BB962C8B-B14F-4D97-AF65-F5344CB8AC3E}">
        <p14:creationId xmlns:p14="http://schemas.microsoft.com/office/powerpoint/2010/main" val="399008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not probation!</a:t>
            </a:r>
          </a:p>
          <a:p>
            <a:r>
              <a:rPr lang="en-US"/>
              <a:t>When someone dies, and this person owns real or personal property (a house, car, bank accounts, etc.) property does not automatically transfer to a spouse, another family member or friend. </a:t>
            </a:r>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a:p>
        </p:txBody>
      </p:sp>
    </p:spTree>
    <p:extLst>
      <p:ext uri="{BB962C8B-B14F-4D97-AF65-F5344CB8AC3E}">
        <p14:creationId xmlns:p14="http://schemas.microsoft.com/office/powerpoint/2010/main" val="1639086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probate of a will or determination of heirship has been filed in your court. Does the court have venue? </a:t>
            </a:r>
          </a:p>
          <a:p>
            <a:endParaRPr lang="en-US">
              <a:ea typeface="Calibri"/>
              <a:cs typeface="Calibri"/>
            </a:endParaRPr>
          </a:p>
          <a:p>
            <a:r>
              <a:rPr lang="en-US"/>
              <a:t>TEC = Texas Estates Code</a:t>
            </a:r>
          </a:p>
        </p:txBody>
      </p:sp>
      <p:sp>
        <p:nvSpPr>
          <p:cNvPr id="4" name="Slide Number Placeholder 3"/>
          <p:cNvSpPr>
            <a:spLocks noGrp="1"/>
          </p:cNvSpPr>
          <p:nvPr>
            <p:ph type="sldNum" sz="quarter" idx="5"/>
          </p:nvPr>
        </p:nvSpPr>
        <p:spPr/>
        <p:txBody>
          <a:bodyPr/>
          <a:lstStyle/>
          <a:p>
            <a:fld id="{E069E1E4-05B6-408F-8216-2336376F619B}" type="slidenum">
              <a:rPr lang="en-US" smtClean="0"/>
              <a:t>7</a:t>
            </a:fld>
            <a:endParaRPr lang="en-US"/>
          </a:p>
        </p:txBody>
      </p:sp>
    </p:spTree>
    <p:extLst>
      <p:ext uri="{BB962C8B-B14F-4D97-AF65-F5344CB8AC3E}">
        <p14:creationId xmlns:p14="http://schemas.microsoft.com/office/powerpoint/2010/main" val="2028089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Does the applicant have standing to even file the pleading in your court?</a:t>
            </a:r>
          </a:p>
          <a:p>
            <a:endParaRPr lang="en-US"/>
          </a:p>
          <a:p>
            <a:r>
              <a:rPr lang="en-US"/>
              <a:t>An interested person is an heir, devisee, spouse, creditor or any other person having a property right in or a claim against an estate being administered. The interested person has standing to bring the action. </a:t>
            </a:r>
          </a:p>
          <a:p>
            <a:endParaRPr lang="en-US"/>
          </a:p>
          <a:p>
            <a:r>
              <a:rPr lang="en-US"/>
              <a:t>It can also be a person who has been agreed upon by all beneficiaries or devisees.</a:t>
            </a:r>
          </a:p>
          <a:p>
            <a:endParaRPr lang="en-US"/>
          </a:p>
        </p:txBody>
      </p:sp>
      <p:sp>
        <p:nvSpPr>
          <p:cNvPr id="4" name="Slide Number Placeholder 3"/>
          <p:cNvSpPr>
            <a:spLocks noGrp="1"/>
          </p:cNvSpPr>
          <p:nvPr>
            <p:ph type="sldNum" sz="quarter" idx="5"/>
          </p:nvPr>
        </p:nvSpPr>
        <p:spPr/>
        <p:txBody>
          <a:bodyPr/>
          <a:lstStyle/>
          <a:p>
            <a:fld id="{E069E1E4-05B6-408F-8216-2336376F619B}" type="slidenum">
              <a:rPr lang="en-US" smtClean="0"/>
              <a:t>8</a:t>
            </a:fld>
            <a:endParaRPr lang="en-US"/>
          </a:p>
        </p:txBody>
      </p:sp>
    </p:spTree>
    <p:extLst>
      <p:ext uri="{BB962C8B-B14F-4D97-AF65-F5344CB8AC3E}">
        <p14:creationId xmlns:p14="http://schemas.microsoft.com/office/powerpoint/2010/main" val="2636050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person or entity who has priority to serve may have standing as well.</a:t>
            </a:r>
          </a:p>
        </p:txBody>
      </p:sp>
      <p:sp>
        <p:nvSpPr>
          <p:cNvPr id="4" name="Slide Number Placeholder 3"/>
          <p:cNvSpPr>
            <a:spLocks noGrp="1"/>
          </p:cNvSpPr>
          <p:nvPr>
            <p:ph type="sldNum" sz="quarter" idx="5"/>
          </p:nvPr>
        </p:nvSpPr>
        <p:spPr/>
        <p:txBody>
          <a:bodyPr/>
          <a:lstStyle/>
          <a:p>
            <a:fld id="{E069E1E4-05B6-408F-8216-2336376F619B}" type="slidenum">
              <a:rPr lang="en-US" smtClean="0"/>
              <a:t>9</a:t>
            </a:fld>
            <a:endParaRPr lang="en-US"/>
          </a:p>
        </p:txBody>
      </p:sp>
    </p:spTree>
    <p:extLst>
      <p:ext uri="{BB962C8B-B14F-4D97-AF65-F5344CB8AC3E}">
        <p14:creationId xmlns:p14="http://schemas.microsoft.com/office/powerpoint/2010/main" val="3592254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2642EAF0-DE94-4F90-82E3-6F316AA8353A}"/>
              </a:ext>
            </a:extLst>
          </p:cNvPr>
          <p:cNvSpPr/>
          <p:nvPr userDrawn="1"/>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22D7888-22FA-4AA1-9BA4-CC61D6643D47}"/>
              </a:ext>
            </a:extLst>
          </p:cNvPr>
          <p:cNvSpPr/>
          <p:nvPr userDrawn="1"/>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BB6E464-8999-4773-A1F2-E6CAA990E572}"/>
              </a:ext>
            </a:extLst>
          </p:cNvPr>
          <p:cNvSpPr/>
          <p:nvPr userDrawn="1"/>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E9CE183-B21E-41EB-A082-DF9C3AD659D5}"/>
              </a:ext>
            </a:extLst>
          </p:cNvPr>
          <p:cNvSpPr/>
          <p:nvPr userDrawn="1"/>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1EA14BE8-FDD0-4434-9C3E-BFF78C22D9E3}"/>
              </a:ext>
            </a:extLst>
          </p:cNvPr>
          <p:cNvSpPr/>
          <p:nvPr userDrawn="1"/>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5C76330B-4C5E-463F-921A-D91F1F1F6049}"/>
              </a:ext>
            </a:extLst>
          </p:cNvPr>
          <p:cNvSpPr/>
          <p:nvPr userDrawn="1"/>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E494E364-7EA8-4D92-915D-75D1A3A67C07}"/>
              </a:ext>
            </a:extLst>
          </p:cNvPr>
          <p:cNvSpPr/>
          <p:nvPr userDrawn="1"/>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1389888" y="1234440"/>
            <a:ext cx="3236976" cy="4069080"/>
          </a:xfrm>
        </p:spPr>
        <p:txBody>
          <a:bodyPr/>
          <a:lstStyle>
            <a:lvl1pPr algn="ct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a:xfrm>
            <a:off x="1682496" y="6356350"/>
            <a:ext cx="1545336" cy="365125"/>
          </a:xfrm>
        </p:spPr>
        <p:txBody>
          <a:bodyPr/>
          <a:lstStyle>
            <a:lvl1pPr>
              <a:defRPr>
                <a:latin typeface="+mn-lt"/>
              </a:defRPr>
            </a:lvl1pPr>
          </a:lstStyle>
          <a:p>
            <a:pPr>
              <a:defRPr/>
            </a:pPr>
            <a:r>
              <a:rPr lang="en-US">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a:xfrm>
            <a:off x="6099048" y="6356350"/>
            <a:ext cx="4114800" cy="365125"/>
          </a:xfrm>
        </p:spPr>
        <p:txBody>
          <a:bodyPr/>
          <a:lstStyle>
            <a:lvl1pPr algn="l">
              <a:defRPr>
                <a:latin typeface="+mn-lt"/>
              </a:defRPr>
            </a:lvl1pPr>
          </a:lstStyle>
          <a:p>
            <a:pPr algn="l">
              <a:defRPr/>
            </a:pPr>
            <a:r>
              <a:rPr lang="en-US">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a:xfrm>
            <a:off x="10506456" y="6356350"/>
            <a:ext cx="850392" cy="365125"/>
          </a:xfrm>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6665976" y="2551176"/>
            <a:ext cx="4709160" cy="1755648"/>
          </a:xfrm>
        </p:spPr>
        <p:txBody>
          <a:bodyPr/>
          <a:lstStyle>
            <a:lvl1pPr marL="0" indent="0">
              <a:buNone/>
              <a:defRPr sz="2400"/>
            </a:lvl1pPr>
            <a:lvl2pPr marL="228600">
              <a:defRPr sz="1800"/>
            </a:lvl2pPr>
            <a:lvl3pPr marL="457200">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124280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7000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9593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endParaRPr lang="en-US">
              <a:solidFill>
                <a:prstClr val="black">
                  <a:tint val="75000"/>
                </a:prstClr>
              </a:solidFill>
            </a:endParaRP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2483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endParaRPr lang="en-US">
              <a:solidFill>
                <a:prstClr val="black">
                  <a:tint val="75000"/>
                </a:prstClr>
              </a:solidFill>
            </a:endParaRP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838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288317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7678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402042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hart ">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319094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add text</a:t>
            </a:r>
          </a:p>
        </p:txBody>
      </p:sp>
    </p:spTree>
    <p:extLst>
      <p:ext uri="{BB962C8B-B14F-4D97-AF65-F5344CB8AC3E}">
        <p14:creationId xmlns:p14="http://schemas.microsoft.com/office/powerpoint/2010/main" val="2544706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200EACD1-D216-4037-8AFF-80CF273586DF}"/>
              </a:ext>
            </a:extLst>
          </p:cNvPr>
          <p:cNvSpPr/>
          <p:nvPr userDrawn="1"/>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F941DE04-3FEA-4A57-B200-F9F6A765C792}"/>
              </a:ext>
            </a:extLst>
          </p:cNvPr>
          <p:cNvSpPr/>
          <p:nvPr userDrawn="1"/>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A565C7B4-4152-4548-A771-EB148A028FDB}"/>
              </a:ext>
            </a:extLst>
          </p:cNvPr>
          <p:cNvSpPr/>
          <p:nvPr userDrawn="1"/>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3319272" y="1380744"/>
            <a:ext cx="5559552" cy="2514600"/>
          </a:xfrm>
        </p:spPr>
        <p:txBody>
          <a:bodyPr anchor="b"/>
          <a:lstStyle>
            <a:lvl1pPr algn="ct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319272" y="4078224"/>
            <a:ext cx="5559552" cy="1536192"/>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808139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59" r:id="rId4"/>
    <p:sldLayoutId id="2147483668" r:id="rId5"/>
    <p:sldLayoutId id="2147483669" r:id="rId6"/>
    <p:sldLayoutId id="2147483661" r:id="rId7"/>
    <p:sldLayoutId id="2147483666" r:id="rId8"/>
    <p:sldLayoutId id="2147483672" r:id="rId9"/>
    <p:sldLayoutId id="2147483673" r:id="rId10"/>
    <p:sldLayoutId id="2147483674" r:id="rId11"/>
    <p:sldLayoutId id="2147483675" r:id="rId12"/>
    <p:sldLayoutId id="2147483676" r:id="rId13"/>
    <p:sldLayoutId id="2147483677" r:id="rId14"/>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396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marcia.giovingo@bexar.org" TargetMode="External"/><Relationship Id="rId3" Type="http://schemas.openxmlformats.org/officeDocument/2006/relationships/hyperlink" Target="mailto:jacque.nikodym@bexar.org" TargetMode="External"/><Relationship Id="rId7" Type="http://schemas.openxmlformats.org/officeDocument/2006/relationships/hyperlink" Target="mailto:amber.garcia@bexar.org" TargetMode="External"/><Relationship Id="rId12" Type="http://schemas.openxmlformats.org/officeDocument/2006/relationships/hyperlink" Target="mailto:laura.anguiano@bexar.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mailto:jody.fries@bexar.org" TargetMode="External"/><Relationship Id="rId11" Type="http://schemas.openxmlformats.org/officeDocument/2006/relationships/hyperlink" Target="mailto:sharon.mcdonald@bexar.org" TargetMode="External"/><Relationship Id="rId5" Type="http://schemas.openxmlformats.org/officeDocument/2006/relationships/hyperlink" Target="mailto:a.nerio@bexar.org" TargetMode="External"/><Relationship Id="rId10" Type="http://schemas.openxmlformats.org/officeDocument/2006/relationships/hyperlink" Target="mailto:bleach@bexar.org" TargetMode="External"/><Relationship Id="rId4" Type="http://schemas.openxmlformats.org/officeDocument/2006/relationships/hyperlink" Target="mailto:courtenay.euton@bexar.org" TargetMode="External"/><Relationship Id="rId9" Type="http://schemas.openxmlformats.org/officeDocument/2006/relationships/hyperlink" Target="mailto:connieperez@bexar.org"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5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5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50.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5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4" y="177553"/>
            <a:ext cx="6245912" cy="2844726"/>
          </a:xfrm>
        </p:spPr>
        <p:txBody>
          <a:bodyPr/>
          <a:lstStyle/>
          <a:p>
            <a:r>
              <a:rPr lang="en-US" sz="4000">
                <a:latin typeface="Times New Roman"/>
                <a:cs typeface="Times New Roman"/>
              </a:rPr>
              <a:t>From Wills to Wards: The Unsung Heroics of Court Administrators in </a:t>
            </a:r>
            <a:br>
              <a:rPr lang="en-US" sz="4000">
                <a:latin typeface="Times New Roman"/>
                <a:cs typeface="Times New Roman"/>
              </a:rPr>
            </a:br>
            <a:r>
              <a:rPr lang="en-US" sz="4000">
                <a:latin typeface="Times New Roman"/>
                <a:cs typeface="Times New Roman"/>
              </a:rPr>
              <a:t>Probate &amp; Guardianships</a:t>
            </a:r>
            <a:endParaRPr lang="en-US" sz="400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F35AAC6-52EC-5B0B-783F-C17E2E8484AA}"/>
              </a:ext>
            </a:extLst>
          </p:cNvPr>
          <p:cNvSpPr>
            <a:spLocks noGrp="1"/>
          </p:cNvSpPr>
          <p:nvPr>
            <p:ph type="subTitle" idx="1"/>
          </p:nvPr>
        </p:nvSpPr>
        <p:spPr>
          <a:xfrm>
            <a:off x="1167494" y="4242404"/>
            <a:ext cx="6245912" cy="2236980"/>
          </a:xfrm>
        </p:spPr>
        <p:txBody>
          <a:bodyPr/>
          <a:lstStyle/>
          <a:p>
            <a:pPr>
              <a:spcBef>
                <a:spcPts val="0"/>
              </a:spcBef>
            </a:pPr>
            <a:r>
              <a:rPr lang="en-US" sz="2400">
                <a:cs typeface="Times New Roman"/>
              </a:rPr>
              <a:t>Texas Assocation for Court Administration</a:t>
            </a:r>
            <a:endParaRPr lang="en-US"/>
          </a:p>
          <a:p>
            <a:pPr>
              <a:spcBef>
                <a:spcPts val="0"/>
              </a:spcBef>
            </a:pPr>
            <a:r>
              <a:rPr lang="en-US" sz="2400">
                <a:cs typeface="Times New Roman"/>
              </a:rPr>
              <a:t>49th Annual Education Conference</a:t>
            </a:r>
          </a:p>
          <a:p>
            <a:pPr>
              <a:spcBef>
                <a:spcPts val="0"/>
              </a:spcBef>
            </a:pPr>
            <a:r>
              <a:rPr lang="en-US" sz="2400">
                <a:cs typeface="Times New Roman"/>
              </a:rPr>
              <a:t>October 30, 2025</a:t>
            </a:r>
          </a:p>
          <a:p>
            <a:pPr>
              <a:spcBef>
                <a:spcPts val="0"/>
              </a:spcBef>
            </a:pPr>
            <a:r>
              <a:rPr lang="en-US" sz="2400">
                <a:cs typeface="Times New Roman"/>
              </a:rPr>
              <a:t>Austin, Texas</a:t>
            </a:r>
          </a:p>
          <a:p>
            <a:pPr>
              <a:spcBef>
                <a:spcPts val="0"/>
              </a:spcBef>
            </a:pPr>
            <a:endParaRPr lang="en-US" sz="2400">
              <a:cs typeface="Times New Roman"/>
            </a:endParaRPr>
          </a:p>
          <a:p>
            <a:pPr>
              <a:spcBef>
                <a:spcPts val="0"/>
              </a:spcBef>
            </a:pPr>
            <a:r>
              <a:rPr lang="en-US" sz="2400">
                <a:cs typeface="Times New Roman"/>
              </a:rPr>
              <a:t>Judge Barbie Scharf-Zeldes</a:t>
            </a:r>
          </a:p>
          <a:p>
            <a:pPr>
              <a:spcBef>
                <a:spcPts val="0"/>
              </a:spcBef>
            </a:pPr>
            <a:r>
              <a:rPr lang="en-US" sz="2400">
                <a:cs typeface="Times New Roman"/>
              </a:rPr>
              <a:t>Probate Court No. 3</a:t>
            </a:r>
          </a:p>
          <a:p>
            <a:pPr>
              <a:spcBef>
                <a:spcPts val="0"/>
              </a:spcBef>
            </a:pPr>
            <a:r>
              <a:rPr lang="en-US" sz="2400">
                <a:cs typeface="Times New Roman"/>
              </a:rPr>
              <a:t>San Antonio, Texas</a:t>
            </a:r>
          </a:p>
          <a:p>
            <a:pPr>
              <a:spcBef>
                <a:spcPts val="0"/>
              </a:spcBef>
            </a:pPr>
            <a:endParaRPr lang="en-US" sz="2400">
              <a:cs typeface="Times New Roman"/>
            </a:endParaRP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5BF9F-C4C3-BC21-D504-A8CDF41C9BEE}"/>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Timeline to File</a:t>
            </a:r>
          </a:p>
        </p:txBody>
      </p:sp>
      <p:sp>
        <p:nvSpPr>
          <p:cNvPr id="3" name="Content Placeholder 2">
            <a:extLst>
              <a:ext uri="{FF2B5EF4-FFF2-40B4-BE49-F238E27FC236}">
                <a16:creationId xmlns:a16="http://schemas.microsoft.com/office/drawing/2014/main" id="{DDF96D56-5AB0-3E51-0B9A-0F953C045EF8}"/>
              </a:ext>
            </a:extLst>
          </p:cNvPr>
          <p:cNvSpPr>
            <a:spLocks noGrp="1"/>
          </p:cNvSpPr>
          <p:nvPr>
            <p:ph idx="1"/>
          </p:nvPr>
        </p:nvSpPr>
        <p:spPr>
          <a:xfrm>
            <a:off x="929508" y="1891320"/>
            <a:ext cx="9779182" cy="3366815"/>
          </a:xfrm>
        </p:spPr>
        <p:txBody>
          <a:bodyPr vert="horz" lIns="91440" tIns="45720" rIns="91440" bIns="45720" rtlCol="0" anchor="t">
            <a:normAutofit/>
          </a:bodyPr>
          <a:lstStyle/>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Probate a Will - TEC </a:t>
            </a:r>
            <a:r>
              <a:rPr lang="en-US"/>
              <a:t>§</a:t>
            </a:r>
            <a:r>
              <a:rPr lang="en-US" sz="2800">
                <a:latin typeface="Times New Roman" panose="02020603050405020304" pitchFamily="18" charset="0"/>
                <a:cs typeface="Times New Roman" panose="02020603050405020304" pitchFamily="18" charset="0"/>
              </a:rPr>
              <a:t>256.003:</a:t>
            </a:r>
          </a:p>
          <a:p>
            <a:pPr marL="914400" lvl="1"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Unless an exception applies . . . </a:t>
            </a:r>
          </a:p>
          <a:p>
            <a:pPr marL="914400" lvl="1" indent="-457200">
              <a:buSzPct val="114999"/>
              <a:buFont typeface="Arial" panose="020B0604020202020204" pitchFamily="34" charset="0"/>
              <a:buChar char="•"/>
            </a:pPr>
            <a:r>
              <a:rPr lang="en-US">
                <a:latin typeface="Times New Roman"/>
                <a:cs typeface="Times New Roman"/>
              </a:rPr>
              <a:t>Must probate the Will by the 4</a:t>
            </a:r>
            <a:r>
              <a:rPr lang="en-US" baseline="30000">
                <a:latin typeface="Times New Roman"/>
                <a:cs typeface="Times New Roman"/>
              </a:rPr>
              <a:t>th</a:t>
            </a:r>
            <a:r>
              <a:rPr lang="en-US">
                <a:latin typeface="Times New Roman"/>
                <a:cs typeface="Times New Roman"/>
              </a:rPr>
              <a:t> anniversary of Decedent’s death.</a:t>
            </a:r>
          </a:p>
          <a:p>
            <a:pPr marL="457200" indent="-457200">
              <a:buSzPct val="114999"/>
              <a:buFont typeface="Arial" panose="020B0604020202020204" pitchFamily="34" charset="0"/>
              <a:buChar char="•"/>
            </a:pPr>
            <a:r>
              <a:rPr lang="en-US">
                <a:latin typeface="Times New Roman" panose="02020603050405020304" pitchFamily="18" charset="0"/>
                <a:cs typeface="Times New Roman" panose="02020603050405020304" pitchFamily="18" charset="0"/>
              </a:rPr>
              <a:t>Request an Administration – TEC </a:t>
            </a:r>
            <a:r>
              <a:rPr lang="en-US"/>
              <a:t>§</a:t>
            </a:r>
            <a:r>
              <a:rPr lang="en-US">
                <a:latin typeface="Times New Roman" panose="02020603050405020304" pitchFamily="18" charset="0"/>
                <a:cs typeface="Times New Roman" panose="02020603050405020304" pitchFamily="18" charset="0"/>
              </a:rPr>
              <a:t>301.002:</a:t>
            </a:r>
          </a:p>
          <a:p>
            <a:pPr marL="914400" lvl="1" indent="-457200">
              <a:buSzPct val="114999"/>
              <a:buFont typeface="Arial" panose="020B0604020202020204" pitchFamily="34" charset="0"/>
              <a:buChar char="•"/>
            </a:pPr>
            <a:r>
              <a:rPr lang="en-US">
                <a:latin typeface="Times New Roman" panose="02020603050405020304" pitchFamily="18" charset="0"/>
                <a:cs typeface="Times New Roman" panose="02020603050405020304" pitchFamily="18" charset="0"/>
              </a:rPr>
              <a:t>Must request an Administration by the 4</a:t>
            </a:r>
            <a:r>
              <a:rPr lang="en-US" baseline="30000">
                <a:latin typeface="Times New Roman" panose="02020603050405020304" pitchFamily="18" charset="0"/>
                <a:cs typeface="Times New Roman" panose="02020603050405020304" pitchFamily="18" charset="0"/>
              </a:rPr>
              <a:t>th</a:t>
            </a:r>
            <a:r>
              <a:rPr lang="en-US">
                <a:latin typeface="Times New Roman" panose="02020603050405020304" pitchFamily="18" charset="0"/>
                <a:cs typeface="Times New Roman" panose="02020603050405020304" pitchFamily="18" charset="0"/>
              </a:rPr>
              <a:t> anniversary of Decedent’s death, unless an exception under TEC </a:t>
            </a:r>
            <a:r>
              <a:rPr lang="en-US"/>
              <a:t>§</a:t>
            </a:r>
            <a:r>
              <a:rPr lang="en-US">
                <a:latin typeface="Times New Roman" panose="02020603050405020304" pitchFamily="18" charset="0"/>
                <a:cs typeface="Times New Roman" panose="02020603050405020304" pitchFamily="18" charset="0"/>
              </a:rPr>
              <a:t>301.002(b) applies</a:t>
            </a:r>
          </a:p>
          <a:p>
            <a:pPr lvl="1">
              <a:buSzPct val="114999"/>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380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A348D-E328-D66D-0974-E9BE0089F88D}"/>
              </a:ext>
            </a:extLst>
          </p:cNvPr>
          <p:cNvSpPr>
            <a:spLocks noGrp="1"/>
          </p:cNvSpPr>
          <p:nvPr>
            <p:ph type="title"/>
          </p:nvPr>
        </p:nvSpPr>
        <p:spPr>
          <a:xfrm>
            <a:off x="1158865" y="391232"/>
            <a:ext cx="9779183" cy="1069196"/>
          </a:xfrm>
        </p:spPr>
        <p:txBody>
          <a:bodyPr/>
          <a:lstStyle/>
          <a:p>
            <a:r>
              <a:rPr lang="en-US">
                <a:latin typeface="Times New Roman" panose="02020603050405020304" pitchFamily="18" charset="0"/>
                <a:cs typeface="Times New Roman" panose="02020603050405020304" pitchFamily="18" charset="0"/>
              </a:rPr>
              <a:t>Probate – Letters Testamentary</a:t>
            </a:r>
          </a:p>
        </p:txBody>
      </p:sp>
      <p:sp>
        <p:nvSpPr>
          <p:cNvPr id="3" name="Content Placeholder 2">
            <a:extLst>
              <a:ext uri="{FF2B5EF4-FFF2-40B4-BE49-F238E27FC236}">
                <a16:creationId xmlns:a16="http://schemas.microsoft.com/office/drawing/2014/main" id="{4DFB6BBE-D22F-98CB-74C8-F4CAC6C3634E}"/>
              </a:ext>
            </a:extLst>
          </p:cNvPr>
          <p:cNvSpPr>
            <a:spLocks noGrp="1"/>
          </p:cNvSpPr>
          <p:nvPr>
            <p:ph idx="1"/>
          </p:nvPr>
        </p:nvSpPr>
        <p:spPr>
          <a:xfrm>
            <a:off x="1078855" y="1471648"/>
            <a:ext cx="9779182" cy="3914703"/>
          </a:xfrm>
        </p:spPr>
        <p:txBody>
          <a:bodyPr vert="horz" lIns="91440" tIns="45720" rIns="91440" bIns="45720" rtlCol="0" anchor="t">
            <a:normAutofit fontScale="92500" lnSpcReduction="10000"/>
          </a:bodyPr>
          <a:lstStyle/>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Application must comply with TEC </a:t>
            </a:r>
            <a:r>
              <a:rPr lang="en-US" sz="3200"/>
              <a:t>§</a:t>
            </a:r>
            <a:r>
              <a:rPr lang="en-US" sz="3200">
                <a:latin typeface="Times New Roman" panose="02020603050405020304" pitchFamily="18" charset="0"/>
                <a:cs typeface="Times New Roman" panose="02020603050405020304" pitchFamily="18" charset="0"/>
              </a:rPr>
              <a:t>256.052</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Name of Decedent </a:t>
            </a:r>
            <a:r>
              <a:rPr lang="en-US" sz="3200" b="1">
                <a:latin typeface="Times New Roman" panose="02020603050405020304" pitchFamily="18" charset="0"/>
                <a:cs typeface="Times New Roman" panose="02020603050405020304" pitchFamily="18" charset="0"/>
              </a:rPr>
              <a:t>must </a:t>
            </a:r>
            <a:r>
              <a:rPr lang="en-US" sz="3200">
                <a:latin typeface="Times New Roman" panose="02020603050405020304" pitchFamily="18" charset="0"/>
                <a:cs typeface="Times New Roman" panose="02020603050405020304" pitchFamily="18" charset="0"/>
              </a:rPr>
              <a:t>match Decedent’s name in the Will</a:t>
            </a:r>
          </a:p>
          <a:p>
            <a:pPr marL="457200" indent="-457200">
              <a:buFont typeface="Arial" panose="020B0604020202020204" pitchFamily="34" charset="0"/>
              <a:buChar char="•"/>
            </a:pPr>
            <a:r>
              <a:rPr lang="en-US" sz="3200">
                <a:latin typeface="Times New Roman"/>
                <a:cs typeface="Times New Roman"/>
              </a:rPr>
              <a:t>Must have last 3 digits of SSN and DL for Applicant and Decedent</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Must have an address for Applicant and Proposed Executor</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Review the Case Style, Title, Body, and Prayer – do all names match?</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THIS IS VERY IMPORTANT FOR POSTING</a:t>
            </a:r>
          </a:p>
        </p:txBody>
      </p:sp>
    </p:spTree>
    <p:extLst>
      <p:ext uri="{BB962C8B-B14F-4D97-AF65-F5344CB8AC3E}">
        <p14:creationId xmlns:p14="http://schemas.microsoft.com/office/powerpoint/2010/main" val="1861362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CE8E6-418D-2CD7-009D-C164596871EF}"/>
              </a:ext>
            </a:extLst>
          </p:cNvPr>
          <p:cNvSpPr>
            <a:spLocks noGrp="1"/>
          </p:cNvSpPr>
          <p:nvPr>
            <p:ph type="title"/>
          </p:nvPr>
        </p:nvSpPr>
        <p:spPr>
          <a:xfrm>
            <a:off x="1167492" y="45085"/>
            <a:ext cx="9779183" cy="1600835"/>
          </a:xfrm>
        </p:spPr>
        <p:txBody>
          <a:bodyPr anchor="b">
            <a:normAutofit/>
          </a:bodyPr>
          <a:lstStyle/>
          <a:p>
            <a:r>
              <a:rPr lang="en-US">
                <a:latin typeface="Times New Roman"/>
                <a:cs typeface="Times New Roman"/>
              </a:rPr>
              <a:t>Letters Testamentary and </a:t>
            </a:r>
            <a:br>
              <a:rPr lang="en-US">
                <a:latin typeface="Times New Roman"/>
                <a:cs typeface="Times New Roman"/>
              </a:rPr>
            </a:br>
            <a:r>
              <a:rPr lang="en-US">
                <a:latin typeface="Times New Roman"/>
                <a:cs typeface="Times New Roman"/>
              </a:rPr>
              <a:t>Independent Executor not first named</a:t>
            </a:r>
          </a:p>
        </p:txBody>
      </p:sp>
      <p:graphicFrame>
        <p:nvGraphicFramePr>
          <p:cNvPr id="5" name="Content Placeholder 2">
            <a:extLst>
              <a:ext uri="{FF2B5EF4-FFF2-40B4-BE49-F238E27FC236}">
                <a16:creationId xmlns:a16="http://schemas.microsoft.com/office/drawing/2014/main" id="{B77CAAB8-C368-FC11-140D-7035AE857C89}"/>
              </a:ext>
            </a:extLst>
          </p:cNvPr>
          <p:cNvGraphicFramePr>
            <a:graphicFrameLocks noGrp="1"/>
          </p:cNvGraphicFramePr>
          <p:nvPr>
            <p:ph idx="14"/>
          </p:nvPr>
        </p:nvGraphicFramePr>
        <p:xfrm>
          <a:off x="651510" y="2652712"/>
          <a:ext cx="10711315" cy="4022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9286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5EF16-5B70-ADE0-8277-356E36C19DFE}"/>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Documents Required for Hearing</a:t>
            </a:r>
          </a:p>
        </p:txBody>
      </p:sp>
      <p:sp>
        <p:nvSpPr>
          <p:cNvPr id="3" name="Content Placeholder 2">
            <a:extLst>
              <a:ext uri="{FF2B5EF4-FFF2-40B4-BE49-F238E27FC236}">
                <a16:creationId xmlns:a16="http://schemas.microsoft.com/office/drawing/2014/main" id="{DEB8FF07-B94D-A374-1347-990ACD5440AB}"/>
              </a:ext>
            </a:extLst>
          </p:cNvPr>
          <p:cNvSpPr>
            <a:spLocks noGrp="1"/>
          </p:cNvSpPr>
          <p:nvPr>
            <p:ph idx="1"/>
          </p:nvPr>
        </p:nvSpPr>
        <p:spPr>
          <a:xfrm>
            <a:off x="1158865" y="2017467"/>
            <a:ext cx="9779182" cy="4143303"/>
          </a:xfrm>
        </p:spPr>
        <p:txBody>
          <a:bodyPr vert="horz" lIns="91440" tIns="45720" rIns="91440" bIns="45720" rtlCol="0" anchor="t">
            <a:normAutofit fontScale="92500" lnSpcReduction="10000"/>
          </a:bodyPr>
          <a:lstStyle/>
          <a:p>
            <a:pPr marL="457200" indent="-457200">
              <a:buFont typeface="Arial" panose="020B0604020202020204" pitchFamily="34" charset="0"/>
              <a:buChar char="•"/>
            </a:pPr>
            <a:r>
              <a:rPr lang="en-US" sz="3100">
                <a:latin typeface="Times New Roman"/>
                <a:cs typeface="Times New Roman"/>
              </a:rPr>
              <a:t>Application – filed and posted correctly.</a:t>
            </a:r>
          </a:p>
          <a:p>
            <a:pPr marL="457200" indent="-457200">
              <a:buFont typeface="Arial" panose="020B0604020202020204" pitchFamily="34" charset="0"/>
              <a:buChar char="•"/>
            </a:pPr>
            <a:r>
              <a:rPr lang="en-US" sz="3100">
                <a:latin typeface="Times New Roman"/>
                <a:cs typeface="Times New Roman"/>
              </a:rPr>
              <a:t>Posting period expires – 10 days after posted.</a:t>
            </a:r>
          </a:p>
          <a:p>
            <a:pPr marL="457200" indent="-457200">
              <a:buFont typeface="Arial" panose="020B0604020202020204" pitchFamily="34" charset="0"/>
              <a:buChar char="•"/>
            </a:pPr>
            <a:r>
              <a:rPr lang="en-US" sz="3100">
                <a:latin typeface="Times New Roman"/>
                <a:cs typeface="Times New Roman"/>
              </a:rPr>
              <a:t>Original Will – tendered 3 days after application is filed. TRCP </a:t>
            </a:r>
            <a:r>
              <a:rPr lang="en-US" sz="3200"/>
              <a:t>§</a:t>
            </a:r>
            <a:r>
              <a:rPr lang="en-US" sz="3100">
                <a:latin typeface="Times New Roman"/>
                <a:cs typeface="Times New Roman"/>
              </a:rPr>
              <a:t>21(f)(12).</a:t>
            </a:r>
          </a:p>
          <a:p>
            <a:pPr marL="457200" indent="-457200">
              <a:buFont typeface="Arial" panose="020B0604020202020204" pitchFamily="34" charset="0"/>
              <a:buChar char="•"/>
            </a:pPr>
            <a:r>
              <a:rPr lang="en-US" sz="3100">
                <a:latin typeface="Times New Roman"/>
                <a:cs typeface="Times New Roman"/>
              </a:rPr>
              <a:t>If first named IE is not serving – need declination to serve or explain why unsuitable/disqualified.</a:t>
            </a:r>
          </a:p>
          <a:p>
            <a:pPr marL="457200" indent="-457200">
              <a:buFont typeface="Arial" panose="020B0604020202020204" pitchFamily="34" charset="0"/>
              <a:buChar char="•"/>
            </a:pPr>
            <a:r>
              <a:rPr lang="en-US" sz="3100">
                <a:latin typeface="Times New Roman"/>
                <a:cs typeface="Times New Roman"/>
              </a:rPr>
              <a:t>Proof of Death - signed and notarized</a:t>
            </a:r>
          </a:p>
          <a:p>
            <a:pPr marL="457200" indent="-457200">
              <a:buFont typeface="Arial" panose="020B0604020202020204" pitchFamily="34" charset="0"/>
              <a:buChar char="•"/>
            </a:pPr>
            <a:r>
              <a:rPr lang="en-US" sz="3100">
                <a:latin typeface="Times New Roman"/>
                <a:cs typeface="Times New Roman"/>
              </a:rPr>
              <a:t>Proposed Oath</a:t>
            </a:r>
          </a:p>
          <a:p>
            <a:pPr marL="457200" indent="-457200">
              <a:buFont typeface="Arial" panose="020B0604020202020204" pitchFamily="34" charset="0"/>
              <a:buChar char="•"/>
            </a:pPr>
            <a:r>
              <a:rPr lang="en-US" sz="3100">
                <a:latin typeface="Times New Roman"/>
                <a:cs typeface="Times New Roman"/>
              </a:rPr>
              <a:t>Proposed Order</a:t>
            </a:r>
          </a:p>
          <a:p>
            <a:endParaRPr lang="en-US"/>
          </a:p>
        </p:txBody>
      </p:sp>
    </p:spTree>
    <p:extLst>
      <p:ext uri="{BB962C8B-B14F-4D97-AF65-F5344CB8AC3E}">
        <p14:creationId xmlns:p14="http://schemas.microsoft.com/office/powerpoint/2010/main" val="3708129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1D508-04BF-CA77-F828-0A5A02650299}"/>
              </a:ext>
            </a:extLst>
          </p:cNvPr>
          <p:cNvSpPr>
            <a:spLocks noGrp="1"/>
          </p:cNvSpPr>
          <p:nvPr>
            <p:ph type="ctrTitle"/>
          </p:nvPr>
        </p:nvSpPr>
        <p:spPr>
          <a:xfrm>
            <a:off x="1167493" y="232913"/>
            <a:ext cx="7096933" cy="3830130"/>
          </a:xfrm>
        </p:spPr>
        <p:txBody>
          <a:bodyPr anchor="b">
            <a:normAutofit/>
          </a:bodyPr>
          <a:lstStyle/>
          <a:p>
            <a:r>
              <a:rPr lang="en-US">
                <a:latin typeface="Times New Roman" panose="02020603050405020304" pitchFamily="18" charset="0"/>
                <a:cs typeface="Times New Roman" panose="02020603050405020304" pitchFamily="18" charset="0"/>
              </a:rPr>
              <a:t>No Will . . . Then What?</a:t>
            </a:r>
          </a:p>
        </p:txBody>
      </p:sp>
    </p:spTree>
    <p:extLst>
      <p:ext uri="{BB962C8B-B14F-4D97-AF65-F5344CB8AC3E}">
        <p14:creationId xmlns:p14="http://schemas.microsoft.com/office/powerpoint/2010/main" val="793872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2ECAD-995D-37DA-A4A9-51137920C845}"/>
              </a:ext>
            </a:extLst>
          </p:cNvPr>
          <p:cNvSpPr>
            <a:spLocks noGrp="1"/>
          </p:cNvSpPr>
          <p:nvPr>
            <p:ph type="title"/>
          </p:nvPr>
        </p:nvSpPr>
        <p:spPr>
          <a:xfrm>
            <a:off x="1167492" y="136526"/>
            <a:ext cx="9779183" cy="1570038"/>
          </a:xfrm>
        </p:spPr>
        <p:txBody>
          <a:bodyPr anchor="b">
            <a:normAutofit/>
          </a:bodyPr>
          <a:lstStyle/>
          <a:p>
            <a:r>
              <a:rPr lang="en-US">
                <a:latin typeface="Times New Roman" panose="02020603050405020304" pitchFamily="18" charset="0"/>
                <a:cs typeface="Times New Roman" panose="02020603050405020304" pitchFamily="18" charset="0"/>
              </a:rPr>
              <a:t>When is an Heirship required?</a:t>
            </a:r>
          </a:p>
        </p:txBody>
      </p:sp>
      <p:graphicFrame>
        <p:nvGraphicFramePr>
          <p:cNvPr id="22" name="Content Placeholder 2">
            <a:extLst>
              <a:ext uri="{FF2B5EF4-FFF2-40B4-BE49-F238E27FC236}">
                <a16:creationId xmlns:a16="http://schemas.microsoft.com/office/drawing/2014/main" id="{491BF50C-83FE-63CB-176A-FEC8440398EC}"/>
              </a:ext>
            </a:extLst>
          </p:cNvPr>
          <p:cNvGraphicFramePr>
            <a:graphicFrameLocks noGrp="1"/>
          </p:cNvGraphicFramePr>
          <p:nvPr>
            <p:ph idx="1"/>
            <p:extLst>
              <p:ext uri="{D42A27DB-BD31-4B8C-83A1-F6EECF244321}">
                <p14:modId xmlns:p14="http://schemas.microsoft.com/office/powerpoint/2010/main" val="1301269854"/>
              </p:ext>
            </p:extLst>
          </p:nvPr>
        </p:nvGraphicFramePr>
        <p:xfrm>
          <a:off x="1167493" y="2084832"/>
          <a:ext cx="9779182" cy="33668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1583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7A2A8-6C05-BC2D-F221-4BB7902790FA}"/>
              </a:ext>
            </a:extLst>
          </p:cNvPr>
          <p:cNvSpPr>
            <a:spLocks noGrp="1"/>
          </p:cNvSpPr>
          <p:nvPr>
            <p:ph type="title"/>
          </p:nvPr>
        </p:nvSpPr>
        <p:spPr>
          <a:xfrm>
            <a:off x="1154954" y="973668"/>
            <a:ext cx="8761413" cy="706964"/>
          </a:xfrm>
        </p:spPr>
        <p:txBody>
          <a:bodyPr>
            <a:normAutofit fontScale="90000"/>
          </a:bodyPr>
          <a:lstStyle/>
          <a:p>
            <a:r>
              <a:rPr lang="en-US">
                <a:latin typeface="Times New Roman" panose="02020603050405020304" pitchFamily="18" charset="0"/>
                <a:cs typeface="Times New Roman" panose="02020603050405020304" pitchFamily="18" charset="0"/>
              </a:rPr>
              <a:t>Statute of Limitations TEC §202.0025</a:t>
            </a:r>
          </a:p>
        </p:txBody>
      </p:sp>
      <p:sp>
        <p:nvSpPr>
          <p:cNvPr id="3" name="Content Placeholder 2">
            <a:extLst>
              <a:ext uri="{FF2B5EF4-FFF2-40B4-BE49-F238E27FC236}">
                <a16:creationId xmlns:a16="http://schemas.microsoft.com/office/drawing/2014/main" id="{C633653C-72FA-8424-36B9-A6F7B495220D}"/>
              </a:ext>
            </a:extLst>
          </p:cNvPr>
          <p:cNvSpPr>
            <a:spLocks noGrp="1"/>
          </p:cNvSpPr>
          <p:nvPr>
            <p:ph idx="1"/>
          </p:nvPr>
        </p:nvSpPr>
        <p:spPr>
          <a:xfrm>
            <a:off x="590550" y="1857983"/>
            <a:ext cx="8086522" cy="4704741"/>
          </a:xfrm>
        </p:spPr>
        <p:txBody>
          <a:bodyPr anchor="ctr">
            <a:normAutofit/>
          </a:bodyPr>
          <a:lstStyle/>
          <a:p>
            <a:pPr marL="342900" indent="-342900">
              <a:buFont typeface="Arial" panose="020B0604020202020204" pitchFamily="34" charset="0"/>
              <a:buChar char="•"/>
            </a:pPr>
            <a:r>
              <a:rPr lang="en-US" sz="2400">
                <a:latin typeface="Times New Roman"/>
                <a:cs typeface="Times New Roman"/>
              </a:rPr>
              <a:t>There is no Statute of Limitations in heirship proceedings. </a:t>
            </a:r>
          </a:p>
          <a:p>
            <a:pPr marL="800100" lvl="1" indent="-342900">
              <a:buFont typeface="Arial" panose="020B0604020202020204" pitchFamily="34" charset="0"/>
              <a:buChar char="•"/>
            </a:pPr>
            <a:r>
              <a:rPr lang="en-US" sz="2000" b="1">
                <a:latin typeface="Times New Roman" panose="02020603050405020304" pitchFamily="18" charset="0"/>
                <a:cs typeface="Times New Roman" panose="02020603050405020304" pitchFamily="18" charset="0"/>
              </a:rPr>
              <a:t>NOTE</a:t>
            </a:r>
            <a:r>
              <a:rPr lang="en-US" sz="2000">
                <a:latin typeface="Times New Roman" panose="02020603050405020304" pitchFamily="18" charset="0"/>
                <a:cs typeface="Times New Roman" panose="02020603050405020304" pitchFamily="18" charset="0"/>
              </a:rPr>
              <a:t>: The NO SOL rule only applies if the Decedent died on or after January 1, 2014.</a:t>
            </a:r>
          </a:p>
          <a:p>
            <a:pPr marL="342900" indent="-342900">
              <a:buFont typeface="Arial" panose="020B0604020202020204" pitchFamily="34" charset="0"/>
              <a:buChar char="•"/>
            </a:pPr>
            <a:r>
              <a:rPr lang="en-US" sz="2400">
                <a:latin typeface="Times New Roman"/>
                <a:cs typeface="Times New Roman"/>
              </a:rPr>
              <a:t>If the Decedent died prior to the effective date the  4-year SOL applies. See</a:t>
            </a:r>
            <a:r>
              <a:rPr lang="en-US" sz="2400" i="1">
                <a:latin typeface="Times New Roman"/>
                <a:cs typeface="Times New Roman"/>
              </a:rPr>
              <a:t> Estate of</a:t>
            </a:r>
            <a:r>
              <a:rPr lang="en-US" sz="2400">
                <a:latin typeface="Times New Roman"/>
                <a:cs typeface="Times New Roman"/>
              </a:rPr>
              <a:t> </a:t>
            </a:r>
            <a:r>
              <a:rPr lang="en-US" sz="2400" i="1">
                <a:latin typeface="Times New Roman"/>
                <a:cs typeface="Times New Roman"/>
              </a:rPr>
              <a:t>Ripley</a:t>
            </a:r>
            <a:r>
              <a:rPr lang="en-US" sz="2400">
                <a:latin typeface="Times New Roman"/>
                <a:cs typeface="Times New Roman"/>
              </a:rPr>
              <a:t> &amp; </a:t>
            </a:r>
            <a:r>
              <a:rPr lang="en-US" sz="2400" i="1">
                <a:latin typeface="Times New Roman"/>
                <a:cs typeface="Times New Roman"/>
              </a:rPr>
              <a:t>Estate of Trickett</a:t>
            </a:r>
            <a:endParaRPr lang="en-US" sz="2400">
              <a:latin typeface="Times New Roman"/>
              <a:cs typeface="Times New Roman"/>
            </a:endParaRPr>
          </a:p>
          <a:p>
            <a:pPr marL="800100" lvl="1" indent="-342900">
              <a:buFont typeface="Arial" panose="020B0604020202020204" pitchFamily="34" charset="0"/>
              <a:buChar char="•"/>
            </a:pPr>
            <a:r>
              <a:rPr lang="en-US" sz="2200" b="1">
                <a:latin typeface="Times New Roman" panose="02020603050405020304" pitchFamily="18" charset="0"/>
                <a:cs typeface="Times New Roman" panose="02020603050405020304" pitchFamily="18" charset="0"/>
              </a:rPr>
              <a:t>Exceptions</a:t>
            </a:r>
            <a:r>
              <a:rPr lang="en-US" sz="2200">
                <a:latin typeface="Times New Roman" panose="02020603050405020304" pitchFamily="18" charset="0"/>
                <a:cs typeface="Times New Roman" panose="02020603050405020304" pitchFamily="18" charset="0"/>
              </a:rPr>
              <a:t>:</a:t>
            </a:r>
          </a:p>
          <a:p>
            <a:pPr marL="1200150" lvl="2" indent="-285750">
              <a:buFont typeface="Arial" panose="020B0604020202020204" pitchFamily="34" charset="0"/>
              <a:buChar char="•"/>
            </a:pPr>
            <a:r>
              <a:rPr lang="en-US" sz="1800">
                <a:latin typeface="Times New Roman"/>
                <a:cs typeface="Times New Roman"/>
              </a:rPr>
              <a:t>The SOL does not apply if there was no prior administration of Decedent’s estate and no prior conveyance of Decedent’s property </a:t>
            </a:r>
            <a:endParaRPr lang="en-US" sz="1600">
              <a:latin typeface="Times New Roman"/>
              <a:cs typeface="Times New Roman"/>
            </a:endParaRPr>
          </a:p>
          <a:p>
            <a:pPr lvl="2"/>
            <a:r>
              <a:rPr lang="en-US" sz="1800">
                <a:latin typeface="Times New Roman"/>
                <a:cs typeface="Times New Roman"/>
              </a:rPr>
              <a:t>     to a third party.</a:t>
            </a:r>
            <a:endParaRPr lang="en-US" sz="1600">
              <a:latin typeface="Times New Roman"/>
              <a:cs typeface="Times New Roman"/>
            </a:endParaRPr>
          </a:p>
        </p:txBody>
      </p:sp>
      <p:pic>
        <p:nvPicPr>
          <p:cNvPr id="7" name="Graphic 6" descr="Gavel">
            <a:extLst>
              <a:ext uri="{FF2B5EF4-FFF2-40B4-BE49-F238E27FC236}">
                <a16:creationId xmlns:a16="http://schemas.microsoft.com/office/drawing/2014/main" id="{09B7EBFD-E0E6-D53C-259A-F4E48265478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7617" y="2042706"/>
            <a:ext cx="3067163" cy="3067163"/>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3564830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9D371-BD49-800A-4382-2AA2634CE5F8}"/>
              </a:ext>
            </a:extLst>
          </p:cNvPr>
          <p:cNvSpPr>
            <a:spLocks noGrp="1"/>
          </p:cNvSpPr>
          <p:nvPr>
            <p:ph type="title"/>
          </p:nvPr>
        </p:nvSpPr>
        <p:spPr>
          <a:xfrm>
            <a:off x="622993" y="815517"/>
            <a:ext cx="3876738" cy="3971103"/>
          </a:xfrm>
        </p:spPr>
        <p:txBody>
          <a:bodyPr>
            <a:normAutofit/>
          </a:bodyPr>
          <a:lstStyle/>
          <a:p>
            <a:r>
              <a:rPr lang="en-US">
                <a:latin typeface="Times New Roman" panose="02020603050405020304" pitchFamily="18" charset="0"/>
                <a:cs typeface="Times New Roman" panose="02020603050405020304" pitchFamily="18" charset="0"/>
              </a:rPr>
              <a:t>Application for Determination of Heirship</a:t>
            </a:r>
            <a:br>
              <a:rPr lang="en-US">
                <a:solidFill>
                  <a:srgbClr val="EBEBEB"/>
                </a:solidFill>
                <a:latin typeface="Times New Roman" panose="02020603050405020304" pitchFamily="18" charset="0"/>
                <a:cs typeface="Times New Roman" panose="02020603050405020304" pitchFamily="18" charset="0"/>
              </a:rPr>
            </a:br>
            <a:r>
              <a:rPr lang="en-US" sz="3600">
                <a:solidFill>
                  <a:schemeClr val="bg1"/>
                </a:solidFill>
                <a:latin typeface="Times New Roman" panose="02020603050405020304" pitchFamily="18" charset="0"/>
                <a:cs typeface="Times New Roman" panose="02020603050405020304" pitchFamily="18" charset="0"/>
              </a:rPr>
              <a:t>TEC §202.005</a:t>
            </a:r>
            <a:br>
              <a:rPr lang="en-US" sz="3600">
                <a:solidFill>
                  <a:schemeClr val="tx1"/>
                </a:solidFill>
                <a:latin typeface="Times New Roman" panose="02020603050405020304" pitchFamily="18" charset="0"/>
                <a:cs typeface="Times New Roman" panose="02020603050405020304" pitchFamily="18" charset="0"/>
              </a:rPr>
            </a:br>
            <a:endParaRPr lang="en-US">
              <a:solidFill>
                <a:srgbClr val="EBEBEB"/>
              </a:solidFill>
              <a:latin typeface="Times New Roman" panose="02020603050405020304" pitchFamily="18" charset="0"/>
              <a:cs typeface="Times New Roman" panose="02020603050405020304" pitchFamily="18" charset="0"/>
            </a:endParaRPr>
          </a:p>
        </p:txBody>
      </p:sp>
      <p:graphicFrame>
        <p:nvGraphicFramePr>
          <p:cNvPr id="18" name="Content Placeholder 2">
            <a:extLst>
              <a:ext uri="{FF2B5EF4-FFF2-40B4-BE49-F238E27FC236}">
                <a16:creationId xmlns:a16="http://schemas.microsoft.com/office/drawing/2014/main" id="{217F3DEC-35D4-F1BB-993E-E99BAF46E0E6}"/>
              </a:ext>
            </a:extLst>
          </p:cNvPr>
          <p:cNvGraphicFramePr>
            <a:graphicFrameLocks noGrp="1"/>
          </p:cNvGraphicFramePr>
          <p:nvPr>
            <p:ph idx="1"/>
            <p:extLst>
              <p:ext uri="{D42A27DB-BD31-4B8C-83A1-F6EECF244321}">
                <p14:modId xmlns:p14="http://schemas.microsoft.com/office/powerpoint/2010/main" val="1783822857"/>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9379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526E6-2AB4-8D67-0F1D-86F93D450B23}"/>
              </a:ext>
            </a:extLst>
          </p:cNvPr>
          <p:cNvSpPr>
            <a:spLocks noGrp="1"/>
          </p:cNvSpPr>
          <p:nvPr>
            <p:ph type="title"/>
          </p:nvPr>
        </p:nvSpPr>
        <p:spPr>
          <a:xfrm>
            <a:off x="1226842" y="2051968"/>
            <a:ext cx="2942210" cy="2087670"/>
          </a:xfrm>
        </p:spPr>
        <p:txBody>
          <a:bodyPr>
            <a:normAutofit/>
          </a:bodyPr>
          <a:lstStyle/>
          <a:p>
            <a:r>
              <a:rPr lang="en-US">
                <a:latin typeface="Times New Roman" panose="02020603050405020304" pitchFamily="18" charset="0"/>
                <a:cs typeface="Times New Roman" panose="02020603050405020304" pitchFamily="18" charset="0"/>
              </a:rPr>
              <a:t>TEC §202.005 Continued</a:t>
            </a:r>
          </a:p>
        </p:txBody>
      </p:sp>
      <p:graphicFrame>
        <p:nvGraphicFramePr>
          <p:cNvPr id="20" name="Content Placeholder 2">
            <a:extLst>
              <a:ext uri="{FF2B5EF4-FFF2-40B4-BE49-F238E27FC236}">
                <a16:creationId xmlns:a16="http://schemas.microsoft.com/office/drawing/2014/main" id="{1EEA0DAF-A5F7-E331-AC4E-6670041273FE}"/>
              </a:ext>
            </a:extLst>
          </p:cNvPr>
          <p:cNvGraphicFramePr>
            <a:graphicFrameLocks noGrp="1"/>
          </p:cNvGraphicFramePr>
          <p:nvPr>
            <p:ph idx="1"/>
            <p:extLst>
              <p:ext uri="{D42A27DB-BD31-4B8C-83A1-F6EECF244321}">
                <p14:modId xmlns:p14="http://schemas.microsoft.com/office/powerpoint/2010/main" val="3704062168"/>
              </p:ext>
            </p:extLst>
          </p:nvPr>
        </p:nvGraphicFramePr>
        <p:xfrm>
          <a:off x="4937760" y="502920"/>
          <a:ext cx="6830905" cy="58795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4583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7DB81-3245-829B-1AF4-AAEE3B9ACD20}"/>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Verification TEC §202.007 </a:t>
            </a:r>
          </a:p>
        </p:txBody>
      </p:sp>
      <p:sp>
        <p:nvSpPr>
          <p:cNvPr id="3" name="Content Placeholder 2">
            <a:extLst>
              <a:ext uri="{FF2B5EF4-FFF2-40B4-BE49-F238E27FC236}">
                <a16:creationId xmlns:a16="http://schemas.microsoft.com/office/drawing/2014/main" id="{39D78500-3D9F-926D-7437-8629C8153664}"/>
              </a:ext>
            </a:extLst>
          </p:cNvPr>
          <p:cNvSpPr>
            <a:spLocks noGrp="1"/>
          </p:cNvSpPr>
          <p:nvPr>
            <p:ph idx="1"/>
          </p:nvPr>
        </p:nvSpPr>
        <p:spPr>
          <a:xfrm>
            <a:off x="1154954" y="2603500"/>
            <a:ext cx="9008221" cy="3492500"/>
          </a:xfrm>
        </p:spPr>
        <p:txBody>
          <a:bodyPr>
            <a:normAutofit/>
          </a:bodyPr>
          <a:lstStyle/>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Application must be verified.</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Must include the following per TEC §202.007:</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(1)  all the allegations in the application are true; and</a:t>
            </a:r>
            <a:endParaRPr lang="en-US" sz="280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(2)  no material fact or circumstance has been omitted from the application.</a:t>
            </a:r>
          </a:p>
        </p:txBody>
      </p:sp>
    </p:spTree>
    <p:extLst>
      <p:ext uri="{BB962C8B-B14F-4D97-AF65-F5344CB8AC3E}">
        <p14:creationId xmlns:p14="http://schemas.microsoft.com/office/powerpoint/2010/main" val="198253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2F3EA-1EAB-7462-E64C-F0749DB6C68C}"/>
              </a:ext>
            </a:extLst>
          </p:cNvPr>
          <p:cNvSpPr>
            <a:spLocks noGrp="1"/>
          </p:cNvSpPr>
          <p:nvPr>
            <p:ph type="title"/>
          </p:nvPr>
        </p:nvSpPr>
        <p:spPr>
          <a:xfrm>
            <a:off x="1167492" y="45085"/>
            <a:ext cx="9779183" cy="1600835"/>
          </a:xfrm>
        </p:spPr>
        <p:txBody>
          <a:bodyPr anchor="b">
            <a:normAutofit/>
          </a:bodyPr>
          <a:lstStyle/>
          <a:p>
            <a:r>
              <a:rPr lang="en-US" sz="6000">
                <a:latin typeface="Times New Roman" panose="02020603050405020304" pitchFamily="18" charset="0"/>
                <a:cs typeface="Times New Roman" panose="02020603050405020304" pitchFamily="18" charset="0"/>
              </a:rPr>
              <a:t>Judge Barbie Scharf-Zeldes</a:t>
            </a:r>
          </a:p>
        </p:txBody>
      </p:sp>
      <p:sp>
        <p:nvSpPr>
          <p:cNvPr id="3" name="Content Placeholder 2">
            <a:extLst>
              <a:ext uri="{FF2B5EF4-FFF2-40B4-BE49-F238E27FC236}">
                <a16:creationId xmlns:a16="http://schemas.microsoft.com/office/drawing/2014/main" id="{14F42203-9595-8D41-449D-886DF0E00BFB}"/>
              </a:ext>
            </a:extLst>
          </p:cNvPr>
          <p:cNvSpPr>
            <a:spLocks noGrp="1"/>
          </p:cNvSpPr>
          <p:nvPr>
            <p:ph idx="14"/>
          </p:nvPr>
        </p:nvSpPr>
        <p:spPr>
          <a:xfrm>
            <a:off x="1166087" y="2652713"/>
            <a:ext cx="9780587" cy="3436936"/>
          </a:xfrm>
        </p:spPr>
        <p:txBody>
          <a:bodyPr vert="horz" lIns="91440" tIns="45720" rIns="91440" bIns="45720" rtlCol="0" anchor="t">
            <a:normAutofit fontScale="92500" lnSpcReduction="10000"/>
          </a:bodyPr>
          <a:lstStyle/>
          <a:p>
            <a:pPr marL="59055" indent="0" algn="ctr">
              <a:buNone/>
            </a:pPr>
            <a:r>
              <a:rPr lang="en-US" sz="4000" dirty="0">
                <a:latin typeface="Times New Roman"/>
                <a:cs typeface="Times New Roman"/>
              </a:rPr>
              <a:t>Probate Court No. 3</a:t>
            </a:r>
            <a:endParaRPr lang="en-US" dirty="0">
              <a:latin typeface="Times New Roman"/>
              <a:cs typeface="Times New Roman"/>
            </a:endParaRPr>
          </a:p>
          <a:p>
            <a:pPr marL="59055" indent="0" algn="ctr">
              <a:buNone/>
            </a:pPr>
            <a:r>
              <a:rPr lang="en-US" sz="4000" dirty="0">
                <a:latin typeface="Times New Roman"/>
                <a:cs typeface="Times New Roman"/>
              </a:rPr>
              <a:t>Bexar County Courthouse</a:t>
            </a:r>
          </a:p>
          <a:p>
            <a:pPr marL="59055" indent="0" algn="ctr">
              <a:buNone/>
            </a:pPr>
            <a:r>
              <a:rPr lang="en-US" sz="4000" dirty="0">
                <a:latin typeface="Times New Roman"/>
                <a:cs typeface="Times New Roman"/>
              </a:rPr>
              <a:t>100 Dolorosa, Suite 1.20</a:t>
            </a:r>
          </a:p>
          <a:p>
            <a:pPr marL="59055" indent="0" algn="ctr">
              <a:buNone/>
            </a:pPr>
            <a:r>
              <a:rPr lang="en-US" sz="4000" dirty="0">
                <a:latin typeface="Times New Roman"/>
                <a:cs typeface="Times New Roman"/>
              </a:rPr>
              <a:t>San Antonio, Texas 78205</a:t>
            </a:r>
          </a:p>
          <a:p>
            <a:pPr marL="59055" indent="0" algn="ctr">
              <a:buNone/>
            </a:pPr>
            <a:r>
              <a:rPr lang="en-US" sz="4000" dirty="0">
                <a:latin typeface="Times New Roman"/>
                <a:cs typeface="Times New Roman"/>
              </a:rPr>
              <a:t>bscharf@bexar.org</a:t>
            </a:r>
          </a:p>
          <a:p>
            <a:pPr marL="59055" indent="0" algn="ctr">
              <a:buNone/>
            </a:pPr>
            <a:r>
              <a:rPr lang="en-US" sz="4000" dirty="0">
                <a:latin typeface="Times New Roman"/>
                <a:cs typeface="Times New Roman"/>
              </a:rPr>
              <a:t>(210) 335-1917</a:t>
            </a:r>
          </a:p>
          <a:p>
            <a:pPr indent="-283210"/>
            <a:endParaRPr lang="en-US">
              <a:cs typeface="Times New Roman"/>
            </a:endParaRPr>
          </a:p>
        </p:txBody>
      </p:sp>
    </p:spTree>
    <p:extLst>
      <p:ext uri="{BB962C8B-B14F-4D97-AF65-F5344CB8AC3E}">
        <p14:creationId xmlns:p14="http://schemas.microsoft.com/office/powerpoint/2010/main" val="860355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A0D7B-AAB6-A4C3-11F7-BFF5422D6E3A}"/>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Predeceased vs. Post-Deceased</a:t>
            </a:r>
          </a:p>
        </p:txBody>
      </p:sp>
      <p:graphicFrame>
        <p:nvGraphicFramePr>
          <p:cNvPr id="4" name="Content Placeholder 3">
            <a:extLst>
              <a:ext uri="{FF2B5EF4-FFF2-40B4-BE49-F238E27FC236}">
                <a16:creationId xmlns:a16="http://schemas.microsoft.com/office/drawing/2014/main" id="{85C27D43-F23E-EB55-5297-C1A5C471EDDB}"/>
              </a:ext>
            </a:extLst>
          </p:cNvPr>
          <p:cNvGraphicFramePr>
            <a:graphicFrameLocks noGrp="1"/>
          </p:cNvGraphicFramePr>
          <p:nvPr>
            <p:ph idx="1"/>
            <p:extLst>
              <p:ext uri="{D42A27DB-BD31-4B8C-83A1-F6EECF244321}">
                <p14:modId xmlns:p14="http://schemas.microsoft.com/office/powerpoint/2010/main" val="4264501813"/>
              </p:ext>
            </p:extLst>
          </p:nvPr>
        </p:nvGraphicFramePr>
        <p:xfrm>
          <a:off x="1155700" y="2603500"/>
          <a:ext cx="10274300" cy="3280832"/>
        </p:xfrm>
        <a:graphic>
          <a:graphicData uri="http://schemas.openxmlformats.org/drawingml/2006/table">
            <a:tbl>
              <a:tblPr firstRow="1" bandRow="1">
                <a:tableStyleId>{7DF18680-E054-41AD-8BC1-D1AEF772440D}</a:tableStyleId>
              </a:tblPr>
              <a:tblGrid>
                <a:gridCol w="5137150">
                  <a:extLst>
                    <a:ext uri="{9D8B030D-6E8A-4147-A177-3AD203B41FA5}">
                      <a16:colId xmlns:a16="http://schemas.microsoft.com/office/drawing/2014/main" val="31744808"/>
                    </a:ext>
                  </a:extLst>
                </a:gridCol>
                <a:gridCol w="5137150">
                  <a:extLst>
                    <a:ext uri="{9D8B030D-6E8A-4147-A177-3AD203B41FA5}">
                      <a16:colId xmlns:a16="http://schemas.microsoft.com/office/drawing/2014/main" val="2104566572"/>
                    </a:ext>
                  </a:extLst>
                </a:gridCol>
              </a:tblGrid>
              <a:tr h="577110">
                <a:tc>
                  <a:txBody>
                    <a:bodyPr/>
                    <a:lstStyle/>
                    <a:p>
                      <a:r>
                        <a:rPr lang="en-US" sz="2400">
                          <a:latin typeface="Times New Roman" panose="02020603050405020304" pitchFamily="18" charset="0"/>
                          <a:cs typeface="Times New Roman" panose="02020603050405020304" pitchFamily="18" charset="0"/>
                        </a:rPr>
                        <a:t>Predeceased</a:t>
                      </a:r>
                    </a:p>
                  </a:txBody>
                  <a:tcPr/>
                </a:tc>
                <a:tc>
                  <a:txBody>
                    <a:bodyPr/>
                    <a:lstStyle/>
                    <a:p>
                      <a:r>
                        <a:rPr lang="en-US" sz="2400">
                          <a:latin typeface="Times New Roman" panose="02020603050405020304" pitchFamily="18" charset="0"/>
                          <a:cs typeface="Times New Roman" panose="02020603050405020304" pitchFamily="18" charset="0"/>
                        </a:rPr>
                        <a:t>Post-Deceased (120 hours/5 days)</a:t>
                      </a:r>
                    </a:p>
                  </a:txBody>
                  <a:tcPr/>
                </a:tc>
                <a:extLst>
                  <a:ext uri="{0D108BD9-81ED-4DB2-BD59-A6C34878D82A}">
                    <a16:rowId xmlns:a16="http://schemas.microsoft.com/office/drawing/2014/main" val="3452389723"/>
                  </a:ext>
                </a:extLst>
              </a:tr>
              <a:tr h="2703722">
                <a:tc>
                  <a:txBody>
                    <a:bodyPr/>
                    <a:lstStyle/>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Died prior to Decedent.</a:t>
                      </a:r>
                    </a:p>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Did she have any descendants?</a:t>
                      </a:r>
                    </a:p>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If yes, her descendants split the share of the predeceased heir</a:t>
                      </a:r>
                    </a:p>
                    <a:p>
                      <a:pPr marL="0" indent="0">
                        <a:buFont typeface="Arial" panose="020B0604020202020204" pitchFamily="34" charset="0"/>
                        <a:buNone/>
                      </a:pPr>
                      <a:endParaRPr lang="en-US"/>
                    </a:p>
                    <a:p>
                      <a:pPr marL="285750" indent="-285750">
                        <a:buFont typeface="Arial" panose="020B0604020202020204" pitchFamily="34" charset="0"/>
                        <a:buChar char="•"/>
                      </a:pPr>
                      <a:endParaRPr lang="en-US"/>
                    </a:p>
                  </a:txBody>
                  <a:tcPr/>
                </a:tc>
                <a:tc>
                  <a:txBody>
                    <a:bodyPr/>
                    <a:lstStyle/>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Died after the Decedent = Survived.</a:t>
                      </a:r>
                    </a:p>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Post-Deceased heir takes, not his descendants</a:t>
                      </a:r>
                    </a:p>
                    <a:p>
                      <a:pPr marL="285750" indent="-28575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Ask whether an Executor or Administrator was ever appointed for the post-deceased heir.</a:t>
                      </a:r>
                    </a:p>
                  </a:txBody>
                  <a:tcPr/>
                </a:tc>
                <a:extLst>
                  <a:ext uri="{0D108BD9-81ED-4DB2-BD59-A6C34878D82A}">
                    <a16:rowId xmlns:a16="http://schemas.microsoft.com/office/drawing/2014/main" val="87925779"/>
                  </a:ext>
                </a:extLst>
              </a:tr>
            </a:tbl>
          </a:graphicData>
        </a:graphic>
      </p:graphicFrame>
    </p:spTree>
    <p:extLst>
      <p:ext uri="{BB962C8B-B14F-4D97-AF65-F5344CB8AC3E}">
        <p14:creationId xmlns:p14="http://schemas.microsoft.com/office/powerpoint/2010/main" val="3354331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EC13-966A-F5D8-8F54-216192CBAF99}"/>
              </a:ext>
            </a:extLst>
          </p:cNvPr>
          <p:cNvSpPr>
            <a:spLocks noGrp="1"/>
          </p:cNvSpPr>
          <p:nvPr>
            <p:ph type="title"/>
          </p:nvPr>
        </p:nvSpPr>
        <p:spPr>
          <a:xfrm>
            <a:off x="1154954" y="838200"/>
            <a:ext cx="9633020" cy="977900"/>
          </a:xfrm>
        </p:spPr>
        <p:txBody>
          <a:bodyPr>
            <a:normAutofit fontScale="90000"/>
          </a:bodyPr>
          <a:lstStyle/>
          <a:p>
            <a:r>
              <a:rPr lang="en-US">
                <a:latin typeface="Times New Roman" panose="02020603050405020304" pitchFamily="18" charset="0"/>
                <a:cs typeface="Times New Roman" panose="02020603050405020304" pitchFamily="18" charset="0"/>
              </a:rPr>
              <a:t>Notice to Heirs – Qualified Delivery Method</a:t>
            </a:r>
          </a:p>
        </p:txBody>
      </p:sp>
      <p:sp>
        <p:nvSpPr>
          <p:cNvPr id="3" name="Content Placeholder 2">
            <a:extLst>
              <a:ext uri="{FF2B5EF4-FFF2-40B4-BE49-F238E27FC236}">
                <a16:creationId xmlns:a16="http://schemas.microsoft.com/office/drawing/2014/main" id="{FA30513E-14D9-C8F7-9CD4-74DCB9BCCC3D}"/>
              </a:ext>
            </a:extLst>
          </p:cNvPr>
          <p:cNvSpPr>
            <a:spLocks noGrp="1"/>
          </p:cNvSpPr>
          <p:nvPr>
            <p:ph idx="1"/>
          </p:nvPr>
        </p:nvSpPr>
        <p:spPr>
          <a:xfrm>
            <a:off x="1887233" y="2603500"/>
            <a:ext cx="8417535" cy="3416300"/>
          </a:xfrm>
        </p:spPr>
        <p:txBody>
          <a:bodyPr>
            <a:normAutofit/>
          </a:bodyPr>
          <a:lstStyle/>
          <a:p>
            <a:r>
              <a:rPr lang="en-US" sz="2400">
                <a:latin typeface="Times New Roman" panose="02020603050405020304" pitchFamily="18" charset="0"/>
                <a:cs typeface="Times New Roman" panose="02020603050405020304" pitchFamily="18" charset="0"/>
              </a:rPr>
              <a:t>TEC §202.051 – Service of Citation by Qualified Delivery Method:</a:t>
            </a:r>
          </a:p>
          <a:p>
            <a:pPr lvl="1"/>
            <a:r>
              <a:rPr lang="en-US" sz="2000">
                <a:latin typeface="Times New Roman" panose="02020603050405020304" pitchFamily="18" charset="0"/>
                <a:cs typeface="Times New Roman" panose="02020603050405020304" pitchFamily="18" charset="0"/>
              </a:rPr>
              <a:t>1) To each distributee who is 12 years of age or older and whose address is known or can be ascertained through exercise of reasonable diligence; and</a:t>
            </a:r>
          </a:p>
          <a:p>
            <a:pPr lvl="1"/>
            <a:r>
              <a:rPr lang="en-US" sz="2000">
                <a:latin typeface="Times New Roman" panose="02020603050405020304" pitchFamily="18" charset="0"/>
                <a:cs typeface="Times New Roman" panose="02020603050405020304" pitchFamily="18" charset="0"/>
              </a:rPr>
              <a:t>2) The parent, managing conservator, or guardian of each distributee who is younger than 12 years old if the name and address of the parent, managing conservator, or guardian are known or can be reasonably ascertained.</a:t>
            </a:r>
          </a:p>
        </p:txBody>
      </p:sp>
    </p:spTree>
    <p:extLst>
      <p:ext uri="{BB962C8B-B14F-4D97-AF65-F5344CB8AC3E}">
        <p14:creationId xmlns:p14="http://schemas.microsoft.com/office/powerpoint/2010/main" val="1556998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FEF63-FDE2-D825-F4EA-241C4C024919}"/>
              </a:ext>
            </a:extLst>
          </p:cNvPr>
          <p:cNvSpPr>
            <a:spLocks noGrp="1"/>
          </p:cNvSpPr>
          <p:nvPr>
            <p:ph type="title"/>
          </p:nvPr>
        </p:nvSpPr>
        <p:spPr>
          <a:xfrm>
            <a:off x="1054370" y="973668"/>
            <a:ext cx="10317264" cy="900852"/>
          </a:xfrm>
        </p:spPr>
        <p:txBody>
          <a:bodyPr/>
          <a:lstStyle/>
          <a:p>
            <a:r>
              <a:rPr lang="en-US" sz="3600">
                <a:latin typeface="Times New Roman" panose="02020603050405020304" pitchFamily="18" charset="0"/>
                <a:cs typeface="Times New Roman" panose="02020603050405020304" pitchFamily="18" charset="0"/>
              </a:rPr>
              <a:t>Notice to Heirs – Service by Citation by Publication</a:t>
            </a:r>
          </a:p>
        </p:txBody>
      </p:sp>
      <p:sp>
        <p:nvSpPr>
          <p:cNvPr id="3" name="Content Placeholder 2">
            <a:extLst>
              <a:ext uri="{FF2B5EF4-FFF2-40B4-BE49-F238E27FC236}">
                <a16:creationId xmlns:a16="http://schemas.microsoft.com/office/drawing/2014/main" id="{88FB9986-6593-1134-DD4A-710ADDC22923}"/>
              </a:ext>
            </a:extLst>
          </p:cNvPr>
          <p:cNvSpPr>
            <a:spLocks noGrp="1"/>
          </p:cNvSpPr>
          <p:nvPr>
            <p:ph idx="1"/>
          </p:nvPr>
        </p:nvSpPr>
        <p:spPr/>
        <p:txBody>
          <a:bodyPr>
            <a:normAutofit/>
          </a:bodyPr>
          <a:lstStyle/>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TEC §202.052 – Service by Citation by Publication:</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If the address of a distributee is unknown or cannot be reasonably ascertained, must serve the individual by citation by publication.</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The publication must include the individual’s name (one citation can include more than one distributee).</a:t>
            </a:r>
          </a:p>
        </p:txBody>
      </p:sp>
    </p:spTree>
    <p:extLst>
      <p:ext uri="{BB962C8B-B14F-4D97-AF65-F5344CB8AC3E}">
        <p14:creationId xmlns:p14="http://schemas.microsoft.com/office/powerpoint/2010/main" val="3976201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7D239-EE5B-7D12-9695-0406C91D0FDF}"/>
              </a:ext>
            </a:extLst>
          </p:cNvPr>
          <p:cNvSpPr>
            <a:spLocks noGrp="1"/>
          </p:cNvSpPr>
          <p:nvPr>
            <p:ph type="title"/>
          </p:nvPr>
        </p:nvSpPr>
        <p:spPr>
          <a:xfrm>
            <a:off x="1167492" y="45085"/>
            <a:ext cx="9779183" cy="1600835"/>
          </a:xfrm>
        </p:spPr>
        <p:txBody>
          <a:bodyPr anchor="b">
            <a:normAutofit/>
          </a:bodyPr>
          <a:lstStyle/>
          <a:p>
            <a:r>
              <a:rPr lang="en-US">
                <a:latin typeface="Times New Roman" panose="02020603050405020304" pitchFamily="18" charset="0"/>
                <a:cs typeface="Times New Roman" panose="02020603050405020304" pitchFamily="18" charset="0"/>
              </a:rPr>
              <a:t>Service is not required . . . </a:t>
            </a:r>
          </a:p>
        </p:txBody>
      </p:sp>
      <p:sp>
        <p:nvSpPr>
          <p:cNvPr id="3" name="Content Placeholder 2">
            <a:extLst>
              <a:ext uri="{FF2B5EF4-FFF2-40B4-BE49-F238E27FC236}">
                <a16:creationId xmlns:a16="http://schemas.microsoft.com/office/drawing/2014/main" id="{0B2D0874-7166-2324-55EF-FEB360C6B200}"/>
              </a:ext>
            </a:extLst>
          </p:cNvPr>
          <p:cNvSpPr>
            <a:spLocks noGrp="1"/>
          </p:cNvSpPr>
          <p:nvPr>
            <p:ph idx="14"/>
          </p:nvPr>
        </p:nvSpPr>
        <p:spPr>
          <a:xfrm>
            <a:off x="1166087" y="2652713"/>
            <a:ext cx="9780587" cy="3436936"/>
          </a:xfrm>
        </p:spPr>
        <p:txBody>
          <a:bodyPr vert="horz" lIns="91440" tIns="45720" rIns="91440" bIns="45720" rtlCol="0" anchor="t">
            <a:normAutofit/>
          </a:bodyPr>
          <a:lstStyle/>
          <a:p>
            <a:pPr indent="-283210"/>
            <a:r>
              <a:rPr lang="en-US" sz="2800">
                <a:latin typeface="Times New Roman" panose="02020603050405020304" pitchFamily="18" charset="0"/>
                <a:cs typeface="Times New Roman" panose="02020603050405020304" pitchFamily="18" charset="0"/>
              </a:rPr>
              <a:t>TEC §202.055</a:t>
            </a:r>
            <a:endParaRPr lang="en-US"/>
          </a:p>
          <a:p>
            <a:pPr marL="566420" lvl="1" indent="-283210"/>
            <a:r>
              <a:rPr lang="en-US" sz="2800">
                <a:latin typeface="Times New Roman"/>
                <a:cs typeface="Times New Roman"/>
              </a:rPr>
              <a:t> On the party filing the application;</a:t>
            </a:r>
          </a:p>
          <a:p>
            <a:pPr marL="566420" lvl="1" indent="-283210"/>
            <a:r>
              <a:rPr lang="en-US" sz="2800">
                <a:latin typeface="Times New Roman"/>
                <a:cs typeface="Times New Roman"/>
              </a:rPr>
              <a:t> On a party who makes an appearance; or</a:t>
            </a:r>
          </a:p>
          <a:p>
            <a:pPr marL="566420" lvl="1" indent="-283210"/>
            <a:r>
              <a:rPr lang="en-US" sz="2800">
                <a:latin typeface="Times New Roman"/>
                <a:cs typeface="Times New Roman"/>
              </a:rPr>
              <a:t> On a party who has waived citation.</a:t>
            </a:r>
          </a:p>
        </p:txBody>
      </p:sp>
    </p:spTree>
    <p:extLst>
      <p:ext uri="{BB962C8B-B14F-4D97-AF65-F5344CB8AC3E}">
        <p14:creationId xmlns:p14="http://schemas.microsoft.com/office/powerpoint/2010/main" val="2819067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8F2DA-96B3-2F81-BBB3-F4F28B5C42EC}"/>
              </a:ext>
            </a:extLst>
          </p:cNvPr>
          <p:cNvSpPr>
            <a:spLocks noGrp="1"/>
          </p:cNvSpPr>
          <p:nvPr>
            <p:ph type="title"/>
          </p:nvPr>
        </p:nvSpPr>
        <p:spPr>
          <a:xfrm>
            <a:off x="1167492" y="136526"/>
            <a:ext cx="9779183" cy="1570038"/>
          </a:xfrm>
        </p:spPr>
        <p:txBody>
          <a:bodyPr anchor="b">
            <a:normAutofit/>
          </a:bodyPr>
          <a:lstStyle/>
          <a:p>
            <a:r>
              <a:rPr lang="en-US">
                <a:latin typeface="Times New Roman" panose="02020603050405020304" pitchFamily="18" charset="0"/>
                <a:cs typeface="Times New Roman" panose="02020603050405020304" pitchFamily="18" charset="0"/>
              </a:rPr>
              <a:t>Waiver of Notice</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TEC §202.056</a:t>
            </a:r>
          </a:p>
        </p:txBody>
      </p:sp>
      <p:sp>
        <p:nvSpPr>
          <p:cNvPr id="3" name="Content Placeholder 2">
            <a:extLst>
              <a:ext uri="{FF2B5EF4-FFF2-40B4-BE49-F238E27FC236}">
                <a16:creationId xmlns:a16="http://schemas.microsoft.com/office/drawing/2014/main" id="{6D57D6F3-7225-D870-21DA-B38B9DA5C0BC}"/>
              </a:ext>
            </a:extLst>
          </p:cNvPr>
          <p:cNvSpPr>
            <a:spLocks noGrp="1"/>
          </p:cNvSpPr>
          <p:nvPr>
            <p:ph idx="1"/>
          </p:nvPr>
        </p:nvSpPr>
        <p:spPr>
          <a:xfrm>
            <a:off x="1167493" y="2084832"/>
            <a:ext cx="9779182" cy="3366813"/>
          </a:xfrm>
        </p:spPr>
        <p:txBody>
          <a:bodyPr>
            <a:normAutofit/>
          </a:bodyPr>
          <a:lstStyle/>
          <a:p>
            <a:r>
              <a:rPr lang="en-US">
                <a:latin typeface="Times New Roman" panose="02020603050405020304" pitchFamily="18" charset="0"/>
                <a:cs typeface="Times New Roman" panose="02020603050405020304" pitchFamily="18" charset="0"/>
              </a:rPr>
              <a:t>A distributee may waive notice if:</a:t>
            </a:r>
          </a:p>
          <a:p>
            <a:pPr lvl="1"/>
            <a:r>
              <a:rPr lang="en-US" sz="2800">
                <a:latin typeface="Times New Roman" panose="02020603050405020304" pitchFamily="18" charset="0"/>
                <a:cs typeface="Times New Roman" panose="02020603050405020304" pitchFamily="18" charset="0"/>
              </a:rPr>
              <a:t>1) The distributee is 16 years of age or older; </a:t>
            </a:r>
            <a:r>
              <a:rPr lang="en-US" sz="2800" b="1">
                <a:latin typeface="Times New Roman" panose="02020603050405020304" pitchFamily="18" charset="0"/>
                <a:cs typeface="Times New Roman" panose="02020603050405020304" pitchFamily="18" charset="0"/>
              </a:rPr>
              <a:t>or</a:t>
            </a:r>
          </a:p>
          <a:p>
            <a:pPr lvl="1"/>
            <a:r>
              <a:rPr lang="en-US" sz="2800">
                <a:latin typeface="Times New Roman" panose="02020603050405020304" pitchFamily="18" charset="0"/>
                <a:cs typeface="Times New Roman" panose="02020603050405020304" pitchFamily="18" charset="0"/>
              </a:rPr>
              <a:t>2) The parent, managing conservator, guardian, attorney ad litem, or guardian ad litem of a distributee who is younger than 16 years of age agrees to waive notice.</a:t>
            </a:r>
          </a:p>
          <a:p>
            <a:endParaRPr lang="en-US"/>
          </a:p>
        </p:txBody>
      </p:sp>
    </p:spTree>
    <p:extLst>
      <p:ext uri="{BB962C8B-B14F-4D97-AF65-F5344CB8AC3E}">
        <p14:creationId xmlns:p14="http://schemas.microsoft.com/office/powerpoint/2010/main" val="3831499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508F9-FAE6-A748-B13F-E360CD813B45}"/>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Affidavit of Service of Citation</a:t>
            </a:r>
          </a:p>
        </p:txBody>
      </p:sp>
      <p:sp>
        <p:nvSpPr>
          <p:cNvPr id="3" name="Content Placeholder 2">
            <a:extLst>
              <a:ext uri="{FF2B5EF4-FFF2-40B4-BE49-F238E27FC236}">
                <a16:creationId xmlns:a16="http://schemas.microsoft.com/office/drawing/2014/main" id="{9DC2E348-9961-43E2-5862-86B8EBE687DD}"/>
              </a:ext>
            </a:extLst>
          </p:cNvPr>
          <p:cNvSpPr>
            <a:spLocks noGrp="1"/>
          </p:cNvSpPr>
          <p:nvPr>
            <p:ph idx="1"/>
          </p:nvPr>
        </p:nvSpPr>
        <p:spPr>
          <a:xfrm>
            <a:off x="696098" y="2360307"/>
            <a:ext cx="10241949" cy="4120685"/>
          </a:xfrm>
        </p:spPr>
        <p:txBody>
          <a:bodyPr>
            <a:normAutofit lnSpcReduction="10000"/>
          </a:bodyPr>
          <a:lstStyle/>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TEC §202.057</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The affidavit is required to be on file prior to the hearing. </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A Court may </a:t>
            </a:r>
            <a:r>
              <a:rPr lang="en-US" sz="2800" b="1">
                <a:latin typeface="Times New Roman" panose="02020603050405020304" pitchFamily="18" charset="0"/>
                <a:cs typeface="Times New Roman" panose="02020603050405020304" pitchFamily="18" charset="0"/>
              </a:rPr>
              <a:t>NOT</a:t>
            </a:r>
            <a:r>
              <a:rPr lang="en-US" sz="2800">
                <a:latin typeface="Times New Roman" panose="02020603050405020304" pitchFamily="18" charset="0"/>
                <a:cs typeface="Times New Roman" panose="02020603050405020304" pitchFamily="18" charset="0"/>
              </a:rPr>
              <a:t> enter a judgment on the heirship until the affidavit is filed.</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The affidavit must:</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Sworn to by the applicant or be a certificate signed by the applicant’s attorney;</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Summarize the notice served or must identify the heirs who waived service; and</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Must include the proof of notice served on the heirs. </a:t>
            </a:r>
          </a:p>
        </p:txBody>
      </p:sp>
    </p:spTree>
    <p:extLst>
      <p:ext uri="{BB962C8B-B14F-4D97-AF65-F5344CB8AC3E}">
        <p14:creationId xmlns:p14="http://schemas.microsoft.com/office/powerpoint/2010/main" val="1535909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76762-6A63-18D3-871D-0E69622A63F7}"/>
              </a:ext>
            </a:extLst>
          </p:cNvPr>
          <p:cNvSpPr>
            <a:spLocks noGrp="1"/>
          </p:cNvSpPr>
          <p:nvPr>
            <p:ph type="title"/>
          </p:nvPr>
        </p:nvSpPr>
        <p:spPr/>
        <p:txBody>
          <a:bodyPr/>
          <a:lstStyle/>
          <a:p>
            <a:r>
              <a:rPr lang="en-US" sz="4000">
                <a:latin typeface="Times New Roman"/>
                <a:cs typeface="Times New Roman"/>
              </a:rPr>
              <a:t>Motion &amp; Order Appointing </a:t>
            </a:r>
            <a:br>
              <a:rPr lang="en-US" sz="4000">
                <a:latin typeface="Times New Roman"/>
                <a:cs typeface="Times New Roman"/>
              </a:rPr>
            </a:br>
            <a:r>
              <a:rPr lang="en-US" sz="4000">
                <a:latin typeface="Times New Roman"/>
                <a:cs typeface="Times New Roman"/>
              </a:rPr>
              <a:t>Attorney Ad Litem</a:t>
            </a:r>
          </a:p>
        </p:txBody>
      </p:sp>
      <p:sp>
        <p:nvSpPr>
          <p:cNvPr id="3" name="Content Placeholder 2">
            <a:extLst>
              <a:ext uri="{FF2B5EF4-FFF2-40B4-BE49-F238E27FC236}">
                <a16:creationId xmlns:a16="http://schemas.microsoft.com/office/drawing/2014/main" id="{075FA0D5-B1D2-1B59-4A8F-8B3D93FBA7FE}"/>
              </a:ext>
            </a:extLst>
          </p:cNvPr>
          <p:cNvSpPr>
            <a:spLocks noGrp="1"/>
          </p:cNvSpPr>
          <p:nvPr>
            <p:ph idx="14"/>
          </p:nvPr>
        </p:nvSpPr>
        <p:spPr/>
        <p:txBody>
          <a:bodyPr>
            <a:normAutofit/>
          </a:bodyPr>
          <a:lstStyle/>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TEC §202.009</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Please note the motion and order to appoint AAL should be </a:t>
            </a:r>
            <a:r>
              <a:rPr lang="en-US" sz="2800" b="1">
                <a:latin typeface="Times New Roman" panose="02020603050405020304" pitchFamily="18" charset="0"/>
                <a:cs typeface="Times New Roman" panose="02020603050405020304" pitchFamily="18" charset="0"/>
              </a:rPr>
              <a:t>limited</a:t>
            </a:r>
            <a:r>
              <a:rPr lang="en-US" sz="2800">
                <a:latin typeface="Times New Roman" panose="02020603050405020304" pitchFamily="18" charset="0"/>
                <a:cs typeface="Times New Roman" panose="02020603050405020304" pitchFamily="18" charset="0"/>
              </a:rPr>
              <a:t> to:</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The representation of the heirs’ interests whose names or locations are unknown.</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The court may expand the powers to the representation of an heir who is incapacitated if the court finds this expansion is necessary. </a:t>
            </a:r>
          </a:p>
        </p:txBody>
      </p:sp>
    </p:spTree>
    <p:extLst>
      <p:ext uri="{BB962C8B-B14F-4D97-AF65-F5344CB8AC3E}">
        <p14:creationId xmlns:p14="http://schemas.microsoft.com/office/powerpoint/2010/main" val="90807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6D0B0-5440-B762-FA9D-8121CE6E3F1B}"/>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Attorney Ad Litem’s Role</a:t>
            </a:r>
          </a:p>
        </p:txBody>
      </p:sp>
      <p:sp>
        <p:nvSpPr>
          <p:cNvPr id="3" name="Content Placeholder 2">
            <a:extLst>
              <a:ext uri="{FF2B5EF4-FFF2-40B4-BE49-F238E27FC236}">
                <a16:creationId xmlns:a16="http://schemas.microsoft.com/office/drawing/2014/main" id="{DA1DE1AA-74DA-E8A8-FBD3-CE47334BFD43}"/>
              </a:ext>
            </a:extLst>
          </p:cNvPr>
          <p:cNvSpPr>
            <a:spLocks noGrp="1"/>
          </p:cNvSpPr>
          <p:nvPr>
            <p:ph idx="1"/>
          </p:nvPr>
        </p:nvSpPr>
        <p:spPr>
          <a:xfrm>
            <a:off x="719847" y="2237362"/>
            <a:ext cx="10280385" cy="4300598"/>
          </a:xfrm>
        </p:spPr>
        <p:txBody>
          <a:bodyPr vert="horz" lIns="91440" tIns="45720" rIns="91440" bIns="45720" rtlCol="0" anchor="t">
            <a:normAutofit/>
          </a:bodyPr>
          <a:lstStyle/>
          <a:p>
            <a:r>
              <a:rPr lang="en-US">
                <a:latin typeface="Times New Roman" panose="02020603050405020304" pitchFamily="18" charset="0"/>
                <a:cs typeface="Times New Roman" panose="02020603050405020304" pitchFamily="18" charset="0"/>
              </a:rPr>
              <a:t>The Duty of the AAL:</a:t>
            </a:r>
            <a:endParaRPr lang="en-US">
              <a:cs typeface="Times New Roman"/>
            </a:endParaRPr>
          </a:p>
          <a:p>
            <a:pPr marL="800100" lvl="1" indent="-342900">
              <a:buFont typeface="Arial" panose="020B0604020202020204" pitchFamily="34" charset="0"/>
              <a:buChar char="•"/>
            </a:pPr>
            <a:r>
              <a:rPr lang="en-US">
                <a:latin typeface="Times New Roman"/>
                <a:cs typeface="Times New Roman"/>
              </a:rPr>
              <a:t>Due diligence to investigate;</a:t>
            </a:r>
          </a:p>
          <a:p>
            <a:pPr marL="800100" lvl="1" indent="-342900">
              <a:buFont typeface="Arial" panose="020B0604020202020204" pitchFamily="34" charset="0"/>
              <a:buChar char="•"/>
            </a:pPr>
            <a:r>
              <a:rPr lang="en-US">
                <a:latin typeface="Times New Roman"/>
                <a:cs typeface="Times New Roman"/>
              </a:rPr>
              <a:t>To Defend the rights of the unknown heirs;</a:t>
            </a:r>
          </a:p>
          <a:p>
            <a:pPr marL="800100" lvl="1" indent="-342900">
              <a:buFont typeface="Arial" panose="020B0604020202020204" pitchFamily="34" charset="0"/>
              <a:buChar char="•"/>
            </a:pPr>
            <a:r>
              <a:rPr lang="en-US">
                <a:latin typeface="Times New Roman"/>
                <a:cs typeface="Times New Roman"/>
              </a:rPr>
              <a:t>File an answer;</a:t>
            </a:r>
          </a:p>
          <a:p>
            <a:pPr marL="800100" lvl="1" indent="-342900">
              <a:buFont typeface="Arial" panose="020B0604020202020204" pitchFamily="34" charset="0"/>
              <a:buChar char="•"/>
            </a:pPr>
            <a:r>
              <a:rPr lang="en-US">
                <a:latin typeface="Times New Roman"/>
                <a:cs typeface="Times New Roman"/>
              </a:rPr>
              <a:t>Personally interview – AAL is appointed, not the AAL’s firm or staff</a:t>
            </a:r>
          </a:p>
          <a:p>
            <a:pPr marL="800100" lvl="1" indent="-342900">
              <a:buFont typeface="Arial" panose="020B0604020202020204" pitchFamily="34" charset="0"/>
              <a:buChar char="•"/>
            </a:pPr>
            <a:r>
              <a:rPr lang="en-US">
                <a:latin typeface="Times New Roman"/>
                <a:cs typeface="Times New Roman"/>
              </a:rPr>
              <a:t>File a report – AAL is to make an independent determination as to the heirs based on his/her investigation</a:t>
            </a:r>
          </a:p>
          <a:p>
            <a:pPr marL="800100" lvl="1" indent="-342900">
              <a:buFont typeface="Arial" panose="020B0604020202020204" pitchFamily="34" charset="0"/>
              <a:buChar char="•"/>
            </a:pPr>
            <a:r>
              <a:rPr lang="en-US">
                <a:latin typeface="Times New Roman" panose="02020603050405020304" pitchFamily="18" charset="0"/>
                <a:cs typeface="Times New Roman" panose="02020603050405020304" pitchFamily="18" charset="0"/>
              </a:rPr>
              <a:t>Participate at the hearing</a:t>
            </a:r>
          </a:p>
        </p:txBody>
      </p:sp>
    </p:spTree>
    <p:extLst>
      <p:ext uri="{BB962C8B-B14F-4D97-AF65-F5344CB8AC3E}">
        <p14:creationId xmlns:p14="http://schemas.microsoft.com/office/powerpoint/2010/main" val="4166894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3A25-CF5C-2900-3CC8-BA1D3A64A654}"/>
              </a:ext>
            </a:extLst>
          </p:cNvPr>
          <p:cNvSpPr>
            <a:spLocks noGrp="1"/>
          </p:cNvSpPr>
          <p:nvPr>
            <p:ph type="title"/>
          </p:nvPr>
        </p:nvSpPr>
        <p:spPr/>
        <p:txBody>
          <a:bodyPr anchor="ctr">
            <a:normAutofit/>
          </a:bodyPr>
          <a:lstStyle/>
          <a:p>
            <a:r>
              <a:rPr lang="en-US" sz="3200"/>
              <a:t>Prove up the Heirs</a:t>
            </a:r>
          </a:p>
        </p:txBody>
      </p:sp>
      <p:sp>
        <p:nvSpPr>
          <p:cNvPr id="3" name="Content Placeholder 2">
            <a:extLst>
              <a:ext uri="{FF2B5EF4-FFF2-40B4-BE49-F238E27FC236}">
                <a16:creationId xmlns:a16="http://schemas.microsoft.com/office/drawing/2014/main" id="{73F2FF2F-5A67-610D-A169-EC4055E81A1A}"/>
              </a:ext>
            </a:extLst>
          </p:cNvPr>
          <p:cNvSpPr>
            <a:spLocks noGrp="1"/>
          </p:cNvSpPr>
          <p:nvPr>
            <p:ph idx="14"/>
          </p:nvPr>
        </p:nvSpPr>
        <p:spPr/>
        <p:txBody>
          <a:bodyPr anchor="ctr">
            <a:normAutofit/>
          </a:bodyPr>
          <a:lstStyle/>
          <a:p>
            <a:r>
              <a:rPr lang="en-US" sz="2000"/>
              <a:t>TEC §202.151</a:t>
            </a:r>
          </a:p>
          <a:p>
            <a:r>
              <a:rPr lang="en-US" sz="2000"/>
              <a:t>Evidence Required in Proceeding to Declare Heirship – testimony regarding decedent’s heirs and family history:</a:t>
            </a:r>
          </a:p>
          <a:p>
            <a:pPr lvl="1"/>
            <a:r>
              <a:rPr lang="en-US" sz="2000"/>
              <a:t>1) From two disinterested and credible witnesses in open court;</a:t>
            </a:r>
          </a:p>
          <a:p>
            <a:pPr lvl="1"/>
            <a:r>
              <a:rPr lang="en-US" sz="2000"/>
              <a:t>2) By deposition on written questions (must comply with TEC §51.203); </a:t>
            </a:r>
          </a:p>
          <a:p>
            <a:pPr lvl="1"/>
            <a:r>
              <a:rPr lang="en-US" sz="2000"/>
              <a:t>3) By a recorded statement of facts contained in:</a:t>
            </a:r>
          </a:p>
          <a:p>
            <a:pPr lvl="2"/>
            <a:r>
              <a:rPr lang="en-US" sz="1800"/>
              <a:t>An affidavit or instrument that satisfies the requirements of TEC §203.001; or</a:t>
            </a:r>
          </a:p>
          <a:p>
            <a:pPr lvl="2"/>
            <a:r>
              <a:rPr lang="en-US" sz="1800"/>
              <a:t>A judgment of a court of record as specified by TEC §203.001(a)(1)(B). </a:t>
            </a:r>
          </a:p>
          <a:p>
            <a:pPr marL="914400" lvl="2" indent="0">
              <a:buNone/>
            </a:pPr>
            <a:r>
              <a:rPr lang="en-US" sz="1800" b="1"/>
              <a:t>or</a:t>
            </a:r>
          </a:p>
          <a:p>
            <a:pPr lvl="1"/>
            <a:r>
              <a:rPr lang="en-US" sz="2000"/>
              <a:t>4) In accordance with Texas Rules of Civil Procedure</a:t>
            </a:r>
          </a:p>
        </p:txBody>
      </p:sp>
    </p:spTree>
    <p:extLst>
      <p:ext uri="{BB962C8B-B14F-4D97-AF65-F5344CB8AC3E}">
        <p14:creationId xmlns:p14="http://schemas.microsoft.com/office/powerpoint/2010/main" val="1299726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41B6-7A43-4FBB-71A9-8B0056A6AE8B}"/>
              </a:ext>
            </a:extLst>
          </p:cNvPr>
          <p:cNvSpPr>
            <a:spLocks noGrp="1"/>
          </p:cNvSpPr>
          <p:nvPr>
            <p:ph type="title"/>
          </p:nvPr>
        </p:nvSpPr>
        <p:spPr/>
        <p:txBody>
          <a:bodyPr/>
          <a:lstStyle/>
          <a:p>
            <a:r>
              <a:rPr lang="en-US"/>
              <a:t>Witnesses to Testify</a:t>
            </a:r>
          </a:p>
        </p:txBody>
      </p:sp>
      <p:sp>
        <p:nvSpPr>
          <p:cNvPr id="3" name="Content Placeholder 2">
            <a:extLst>
              <a:ext uri="{FF2B5EF4-FFF2-40B4-BE49-F238E27FC236}">
                <a16:creationId xmlns:a16="http://schemas.microsoft.com/office/drawing/2014/main" id="{F5EBA733-6A99-B272-7037-3D5CA162B83C}"/>
              </a:ext>
            </a:extLst>
          </p:cNvPr>
          <p:cNvSpPr>
            <a:spLocks noGrp="1"/>
          </p:cNvSpPr>
          <p:nvPr>
            <p:ph idx="1"/>
          </p:nvPr>
        </p:nvSpPr>
        <p:spPr>
          <a:xfrm>
            <a:off x="1154954" y="2603500"/>
            <a:ext cx="9561814" cy="3623564"/>
          </a:xfrm>
        </p:spPr>
        <p:txBody>
          <a:bodyPr vert="horz" lIns="91440" tIns="45720" rIns="91440" bIns="45720" rtlCol="0" anchor="t">
            <a:normAutofit/>
          </a:bodyPr>
          <a:lstStyle/>
          <a:p>
            <a:pPr marL="457200" indent="-457200">
              <a:buFont typeface="Arial" panose="020B0604020202020204" pitchFamily="34" charset="0"/>
              <a:buChar char="•"/>
            </a:pPr>
            <a:r>
              <a:rPr lang="en-US" sz="2800"/>
              <a:t>Court’s preference is that the witnesses are not family members.</a:t>
            </a:r>
          </a:p>
          <a:p>
            <a:pPr marL="800100" lvl="1" indent="-342900">
              <a:buFont typeface="Arial" panose="020B0604020202020204" pitchFamily="34" charset="0"/>
              <a:buChar char="•"/>
            </a:pPr>
            <a:r>
              <a:rPr lang="en-US" sz="2400"/>
              <a:t>If using family members, who do not directly take, explain why.</a:t>
            </a:r>
          </a:p>
          <a:p>
            <a:pPr marL="457200" indent="-457200">
              <a:buFont typeface="Arial" panose="020B0604020202020204" pitchFamily="34" charset="0"/>
              <a:buChar char="•"/>
            </a:pPr>
            <a:r>
              <a:rPr lang="en-US" sz="2800"/>
              <a:t>If cannot locate more than 1 witness, see TEC §202.151(c).</a:t>
            </a:r>
          </a:p>
          <a:p>
            <a:pPr marL="800100" lvl="1" indent="-342900">
              <a:buFont typeface="Arial" panose="020B0604020202020204" pitchFamily="34" charset="0"/>
              <a:buChar char="•"/>
            </a:pPr>
            <a:r>
              <a:rPr lang="en-US"/>
              <a:t>Motion</a:t>
            </a:r>
            <a:r>
              <a:rPr lang="en-US" sz="2400"/>
              <a:t> and order</a:t>
            </a:r>
            <a:r>
              <a:rPr lang="en-US"/>
              <a:t> should be submitted.</a:t>
            </a:r>
            <a:endParaRPr lang="en-US" sz="2400">
              <a:cs typeface="Times New Roman"/>
            </a:endParaRPr>
          </a:p>
          <a:p>
            <a:pPr marL="457200" indent="-457200">
              <a:buFont typeface="Arial" panose="020B0604020202020204" pitchFamily="34" charset="0"/>
              <a:buChar char="•"/>
            </a:pPr>
            <a:r>
              <a:rPr lang="en-US" sz="2800"/>
              <a:t>Consider </a:t>
            </a:r>
            <a:r>
              <a:rPr lang="en-US"/>
              <a:t>appointing</a:t>
            </a:r>
            <a:r>
              <a:rPr lang="en-US" sz="2800"/>
              <a:t> a genealogist.</a:t>
            </a:r>
            <a:endParaRPr lang="en-US" sz="2800">
              <a:cs typeface="Times New Roman"/>
            </a:endParaRPr>
          </a:p>
        </p:txBody>
      </p:sp>
    </p:spTree>
    <p:extLst>
      <p:ext uri="{BB962C8B-B14F-4D97-AF65-F5344CB8AC3E}">
        <p14:creationId xmlns:p14="http://schemas.microsoft.com/office/powerpoint/2010/main" val="3621544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F5EE67-DE83-C00F-F31C-58A2B46234DB}"/>
              </a:ext>
            </a:extLst>
          </p:cNvPr>
          <p:cNvSpPr>
            <a:spLocks noGrp="1"/>
          </p:cNvSpPr>
          <p:nvPr>
            <p:ph type="ctrTitle"/>
          </p:nvPr>
        </p:nvSpPr>
        <p:spPr>
          <a:xfrm>
            <a:off x="1256145" y="252550"/>
            <a:ext cx="5841772" cy="2305924"/>
          </a:xfrm>
        </p:spPr>
        <p:txBody>
          <a:bodyPr anchor="b">
            <a:normAutofit/>
          </a:bodyPr>
          <a:lstStyle/>
          <a:p>
            <a:pPr algn="ctr"/>
            <a:r>
              <a:rPr lang="en-US">
                <a:latin typeface="Times New Roman" panose="02020603050405020304" pitchFamily="18" charset="0"/>
                <a:cs typeface="Times New Roman" panose="02020603050405020304" pitchFamily="18" charset="0"/>
              </a:rPr>
              <a:t>Bexar County Probate Courts</a:t>
            </a:r>
          </a:p>
        </p:txBody>
      </p:sp>
      <p:sp>
        <p:nvSpPr>
          <p:cNvPr id="3" name="Content Placeholder 2">
            <a:extLst>
              <a:ext uri="{FF2B5EF4-FFF2-40B4-BE49-F238E27FC236}">
                <a16:creationId xmlns:a16="http://schemas.microsoft.com/office/drawing/2014/main" id="{DAF7743C-9A64-6DD7-26EC-7870E2484D2F}"/>
              </a:ext>
            </a:extLst>
          </p:cNvPr>
          <p:cNvSpPr>
            <a:spLocks noGrp="1"/>
          </p:cNvSpPr>
          <p:nvPr>
            <p:ph type="subTitle" idx="1"/>
          </p:nvPr>
        </p:nvSpPr>
        <p:spPr>
          <a:xfrm>
            <a:off x="249383" y="3057236"/>
            <a:ext cx="7804726" cy="3548215"/>
          </a:xfrm>
        </p:spPr>
        <p:txBody>
          <a:bodyPr anchor="t">
            <a:normAutofit/>
          </a:bodyPr>
          <a:lstStyle/>
          <a:p>
            <a:r>
              <a:rPr lang="en-US">
                <a:latin typeface="Times New Roman" panose="02020603050405020304" pitchFamily="18" charset="0"/>
                <a:cs typeface="Times New Roman" panose="02020603050405020304" pitchFamily="18" charset="0"/>
              </a:rPr>
              <a:t>Probate Court No. 1 – Judge Oscar Kazen</a:t>
            </a:r>
          </a:p>
          <a:p>
            <a:endParaRPr lang="en-US">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Probate Court No. 2 – Judge Veronica Vasquez</a:t>
            </a:r>
          </a:p>
          <a:p>
            <a:endParaRPr lang="en-US">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Probate Court No. 3 – Judge Barbie Scharf-Zeldes</a:t>
            </a:r>
          </a:p>
        </p:txBody>
      </p:sp>
    </p:spTree>
    <p:extLst>
      <p:ext uri="{BB962C8B-B14F-4D97-AF65-F5344CB8AC3E}">
        <p14:creationId xmlns:p14="http://schemas.microsoft.com/office/powerpoint/2010/main" val="25293387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49157-74C2-8EC7-10DF-FF8884B0059F}"/>
              </a:ext>
            </a:extLst>
          </p:cNvPr>
          <p:cNvSpPr>
            <a:spLocks noGrp="1"/>
          </p:cNvSpPr>
          <p:nvPr>
            <p:ph type="title"/>
          </p:nvPr>
        </p:nvSpPr>
        <p:spPr>
          <a:xfrm>
            <a:off x="1356238" y="-694107"/>
            <a:ext cx="2942210" cy="4833745"/>
          </a:xfrm>
        </p:spPr>
        <p:txBody>
          <a:bodyPr>
            <a:normAutofit/>
          </a:bodyPr>
          <a:lstStyle/>
          <a:p>
            <a:r>
              <a:rPr lang="en-US"/>
              <a:t>Judgment Declaring Heirship</a:t>
            </a:r>
          </a:p>
        </p:txBody>
      </p:sp>
      <p:graphicFrame>
        <p:nvGraphicFramePr>
          <p:cNvPr id="5" name="Content Placeholder 2">
            <a:extLst>
              <a:ext uri="{FF2B5EF4-FFF2-40B4-BE49-F238E27FC236}">
                <a16:creationId xmlns:a16="http://schemas.microsoft.com/office/drawing/2014/main" id="{1435A29E-1DEE-D859-B618-A9216C11C512}"/>
              </a:ext>
            </a:extLst>
          </p:cNvPr>
          <p:cNvGraphicFramePr>
            <a:graphicFrameLocks noGrp="1"/>
          </p:cNvGraphicFramePr>
          <p:nvPr>
            <p:ph idx="1"/>
            <p:extLst>
              <p:ext uri="{D42A27DB-BD31-4B8C-83A1-F6EECF244321}">
                <p14:modId xmlns:p14="http://schemas.microsoft.com/office/powerpoint/2010/main" val="1291148028"/>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747677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26D1D-C687-0651-AEC5-B90469C0858E}"/>
              </a:ext>
            </a:extLst>
          </p:cNvPr>
          <p:cNvSpPr>
            <a:spLocks noGrp="1"/>
          </p:cNvSpPr>
          <p:nvPr>
            <p:ph type="ctrTitle"/>
          </p:nvPr>
        </p:nvSpPr>
        <p:spPr/>
        <p:txBody>
          <a:bodyPr vert="horz" lIns="91440" tIns="45720" rIns="91440" bIns="45720" rtlCol="0" anchor="ctr">
            <a:normAutofit/>
          </a:bodyPr>
          <a:lstStyle/>
          <a:p>
            <a:r>
              <a:rPr lang="en-US" sz="6600"/>
              <a:t>Is an </a:t>
            </a:r>
            <a:br>
              <a:rPr lang="en-US" sz="6600"/>
            </a:br>
            <a:r>
              <a:rPr lang="en-US" sz="6600"/>
              <a:t>Administration Necessary?</a:t>
            </a:r>
          </a:p>
        </p:txBody>
      </p:sp>
    </p:spTree>
    <p:extLst>
      <p:ext uri="{BB962C8B-B14F-4D97-AF65-F5344CB8AC3E}">
        <p14:creationId xmlns:p14="http://schemas.microsoft.com/office/powerpoint/2010/main" val="2132633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DC27B-A3B9-09E2-42E6-4788A0956AF6}"/>
              </a:ext>
            </a:extLst>
          </p:cNvPr>
          <p:cNvSpPr>
            <a:spLocks noGrp="1"/>
          </p:cNvSpPr>
          <p:nvPr>
            <p:ph type="title"/>
          </p:nvPr>
        </p:nvSpPr>
        <p:spPr>
          <a:xfrm>
            <a:off x="1154954" y="973668"/>
            <a:ext cx="8985742" cy="964860"/>
          </a:xfrm>
        </p:spPr>
        <p:txBody>
          <a:bodyPr>
            <a:normAutofit/>
          </a:bodyPr>
          <a:lstStyle/>
          <a:p>
            <a:pPr>
              <a:lnSpc>
                <a:spcPct val="90000"/>
              </a:lnSpc>
            </a:pPr>
            <a:r>
              <a:rPr lang="en-US" sz="2800"/>
              <a:t>Application for Letters of Administration</a:t>
            </a:r>
            <a:br>
              <a:rPr lang="en-US" sz="2800"/>
            </a:br>
            <a:r>
              <a:rPr lang="en-US" sz="2800"/>
              <a:t>TEC §301.052</a:t>
            </a:r>
          </a:p>
        </p:txBody>
      </p:sp>
      <p:graphicFrame>
        <p:nvGraphicFramePr>
          <p:cNvPr id="5" name="Content Placeholder 2">
            <a:extLst>
              <a:ext uri="{FF2B5EF4-FFF2-40B4-BE49-F238E27FC236}">
                <a16:creationId xmlns:a16="http://schemas.microsoft.com/office/drawing/2014/main" id="{9438D274-F1BC-B5FA-4A6D-FB9A56F8AD4C}"/>
              </a:ext>
            </a:extLst>
          </p:cNvPr>
          <p:cNvGraphicFramePr>
            <a:graphicFrameLocks noGrp="1"/>
          </p:cNvGraphicFramePr>
          <p:nvPr>
            <p:ph idx="1"/>
            <p:extLst>
              <p:ext uri="{D42A27DB-BD31-4B8C-83A1-F6EECF244321}">
                <p14:modId xmlns:p14="http://schemas.microsoft.com/office/powerpoint/2010/main" val="1380625960"/>
              </p:ext>
            </p:extLst>
          </p:nvPr>
        </p:nvGraphicFramePr>
        <p:xfrm>
          <a:off x="802888" y="1828800"/>
          <a:ext cx="10716322" cy="4404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1215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6D94C-B62B-A171-F9F8-A5EC35D6BE68}"/>
              </a:ext>
            </a:extLst>
          </p:cNvPr>
          <p:cNvSpPr>
            <a:spLocks noGrp="1"/>
          </p:cNvSpPr>
          <p:nvPr>
            <p:ph type="title"/>
          </p:nvPr>
        </p:nvSpPr>
        <p:spPr/>
        <p:txBody>
          <a:bodyPr>
            <a:normAutofit/>
          </a:bodyPr>
          <a:lstStyle/>
          <a:p>
            <a:r>
              <a:rPr lang="en-US"/>
              <a:t>Independent Administration</a:t>
            </a:r>
          </a:p>
        </p:txBody>
      </p:sp>
      <p:graphicFrame>
        <p:nvGraphicFramePr>
          <p:cNvPr id="20" name="Content Placeholder 2">
            <a:extLst>
              <a:ext uri="{FF2B5EF4-FFF2-40B4-BE49-F238E27FC236}">
                <a16:creationId xmlns:a16="http://schemas.microsoft.com/office/drawing/2014/main" id="{7AB4BF07-B23E-219F-E153-882DA3D69902}"/>
              </a:ext>
            </a:extLst>
          </p:cNvPr>
          <p:cNvGraphicFramePr>
            <a:graphicFrameLocks noGrp="1"/>
          </p:cNvGraphicFramePr>
          <p:nvPr>
            <p:ph idx="1"/>
          </p:nvPr>
        </p:nvGraphicFramePr>
        <p:xfrm>
          <a:off x="1166813" y="2084388"/>
          <a:ext cx="9780587" cy="33670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33339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2112-09EC-BE68-F26F-58223F8DC371}"/>
              </a:ext>
            </a:extLst>
          </p:cNvPr>
          <p:cNvSpPr>
            <a:spLocks noGrp="1"/>
          </p:cNvSpPr>
          <p:nvPr>
            <p:ph type="title"/>
          </p:nvPr>
        </p:nvSpPr>
        <p:spPr/>
        <p:txBody>
          <a:bodyPr/>
          <a:lstStyle/>
          <a:p>
            <a:r>
              <a:rPr lang="en-US"/>
              <a:t>Consent for Independent Administration</a:t>
            </a:r>
          </a:p>
        </p:txBody>
      </p:sp>
      <p:sp>
        <p:nvSpPr>
          <p:cNvPr id="3" name="Content Placeholder 2">
            <a:extLst>
              <a:ext uri="{FF2B5EF4-FFF2-40B4-BE49-F238E27FC236}">
                <a16:creationId xmlns:a16="http://schemas.microsoft.com/office/drawing/2014/main" id="{C69AF47E-7749-32EA-A430-7F4721533D48}"/>
              </a:ext>
            </a:extLst>
          </p:cNvPr>
          <p:cNvSpPr>
            <a:spLocks noGrp="1"/>
          </p:cNvSpPr>
          <p:nvPr>
            <p:ph idx="1"/>
          </p:nvPr>
        </p:nvSpPr>
        <p:spPr>
          <a:xfrm>
            <a:off x="1154954" y="2603500"/>
            <a:ext cx="9913539" cy="3712240"/>
          </a:xfrm>
        </p:spPr>
        <p:txBody>
          <a:bodyPr>
            <a:normAutofit/>
          </a:bodyPr>
          <a:lstStyle/>
          <a:p>
            <a:pPr marL="457200" indent="-457200">
              <a:buFont typeface="Arial" panose="020B0604020202020204" pitchFamily="34" charset="0"/>
              <a:buChar char="•"/>
            </a:pPr>
            <a:r>
              <a:rPr lang="en-US" sz="2800"/>
              <a:t>Consent must specifically:</a:t>
            </a:r>
          </a:p>
          <a:p>
            <a:pPr marL="800100" lvl="1" indent="-342900">
              <a:buFont typeface="Arial" panose="020B0604020202020204" pitchFamily="34" charset="0"/>
              <a:buChar char="•"/>
            </a:pPr>
            <a:r>
              <a:rPr lang="en-US" sz="2400"/>
              <a:t>Agree to the independent administration</a:t>
            </a:r>
          </a:p>
          <a:p>
            <a:pPr marL="800100" lvl="1" indent="-342900">
              <a:buFont typeface="Arial" panose="020B0604020202020204" pitchFamily="34" charset="0"/>
              <a:buChar char="•"/>
            </a:pPr>
            <a:r>
              <a:rPr lang="en-US" sz="2400"/>
              <a:t>Agree to who will serve</a:t>
            </a:r>
          </a:p>
          <a:p>
            <a:pPr marL="800100" lvl="1" indent="-342900">
              <a:buFont typeface="Arial" panose="020B0604020202020204" pitchFamily="34" charset="0"/>
              <a:buChar char="•"/>
            </a:pPr>
            <a:r>
              <a:rPr lang="en-US" sz="2400"/>
              <a:t>Agree to no bond</a:t>
            </a:r>
          </a:p>
          <a:p>
            <a:pPr marL="800100" lvl="1" indent="-342900">
              <a:buFont typeface="Arial" panose="020B0604020202020204" pitchFamily="34" charset="0"/>
              <a:buChar char="•"/>
            </a:pPr>
            <a:r>
              <a:rPr lang="en-US" sz="2400"/>
              <a:t>Agree to the power to sell estate property (if applicable)</a:t>
            </a:r>
          </a:p>
          <a:p>
            <a:pPr marL="800100" lvl="1" indent="-342900">
              <a:buFont typeface="Arial" panose="020B0604020202020204" pitchFamily="34" charset="0"/>
              <a:buChar char="•"/>
            </a:pPr>
            <a:r>
              <a:rPr lang="en-US" sz="2400"/>
              <a:t>Signed and notarized or proper unsworn declaration</a:t>
            </a:r>
          </a:p>
        </p:txBody>
      </p:sp>
    </p:spTree>
    <p:extLst>
      <p:ext uri="{BB962C8B-B14F-4D97-AF65-F5344CB8AC3E}">
        <p14:creationId xmlns:p14="http://schemas.microsoft.com/office/powerpoint/2010/main" val="35082452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69BCB-FE6C-7FDB-CFB0-953A7842FDB7}"/>
              </a:ext>
            </a:extLst>
          </p:cNvPr>
          <p:cNvSpPr>
            <a:spLocks noGrp="1"/>
          </p:cNvSpPr>
          <p:nvPr>
            <p:ph type="title"/>
          </p:nvPr>
        </p:nvSpPr>
        <p:spPr/>
        <p:txBody>
          <a:bodyPr/>
          <a:lstStyle/>
          <a:p>
            <a:r>
              <a:rPr lang="en-US"/>
              <a:t>Dependent Administration</a:t>
            </a:r>
          </a:p>
        </p:txBody>
      </p:sp>
      <p:sp>
        <p:nvSpPr>
          <p:cNvPr id="3" name="Content Placeholder 2">
            <a:extLst>
              <a:ext uri="{FF2B5EF4-FFF2-40B4-BE49-F238E27FC236}">
                <a16:creationId xmlns:a16="http://schemas.microsoft.com/office/drawing/2014/main" id="{6B71E71C-22D0-391E-9FB1-BB39E4DA5F38}"/>
              </a:ext>
            </a:extLst>
          </p:cNvPr>
          <p:cNvSpPr>
            <a:spLocks noGrp="1"/>
          </p:cNvSpPr>
          <p:nvPr>
            <p:ph idx="14"/>
          </p:nvPr>
        </p:nvSpPr>
        <p:spPr/>
        <p:txBody>
          <a:bodyPr vert="horz" lIns="91440" tIns="45720" rIns="91440" bIns="45720" rtlCol="0" anchor="t">
            <a:normAutofit/>
          </a:bodyPr>
          <a:lstStyle/>
          <a:p>
            <a:pPr marL="342900" indent="-342900">
              <a:buFont typeface="Arial" panose="020B0604020202020204" pitchFamily="34" charset="0"/>
              <a:buChar char="•"/>
            </a:pPr>
            <a:r>
              <a:rPr lang="en-US" sz="2400"/>
              <a:t>Dependent Administrations typically occur when:</a:t>
            </a:r>
          </a:p>
          <a:p>
            <a:pPr marL="800100" lvl="1" indent="-342900">
              <a:buFont typeface="Arial" panose="020B0604020202020204" pitchFamily="34" charset="0"/>
              <a:buChar char="•"/>
            </a:pPr>
            <a:r>
              <a:rPr lang="en-US" sz="2000"/>
              <a:t>Consents are not obtained from all heirs; or</a:t>
            </a:r>
          </a:p>
          <a:p>
            <a:pPr marL="800100" lvl="1" indent="-342900">
              <a:buFont typeface="Arial" panose="020B0604020202020204" pitchFamily="34" charset="0"/>
              <a:buChar char="•"/>
            </a:pPr>
            <a:r>
              <a:rPr lang="en-US" sz="2000"/>
              <a:t>Minor children are involved.</a:t>
            </a:r>
          </a:p>
          <a:p>
            <a:pPr marL="342900" indent="-342900">
              <a:buFont typeface="Arial" panose="020B0604020202020204" pitchFamily="34" charset="0"/>
              <a:buChar char="•"/>
            </a:pPr>
            <a:r>
              <a:rPr lang="en-US" sz="2400"/>
              <a:t>The Judge must determine a bond amount.</a:t>
            </a:r>
            <a:endParaRPr lang="en-US" sz="2400">
              <a:cs typeface="Times New Roman"/>
            </a:endParaRPr>
          </a:p>
          <a:p>
            <a:pPr marL="800100" lvl="1" indent="-342900">
              <a:buFont typeface="Arial" panose="020B0604020202020204" pitchFamily="34" charset="0"/>
              <a:buChar char="•"/>
            </a:pPr>
            <a:r>
              <a:rPr lang="en-US" sz="2000"/>
              <a:t>Bond is on the amount of liquid assets.</a:t>
            </a:r>
          </a:p>
          <a:p>
            <a:pPr marL="800100" lvl="1" indent="-342900">
              <a:buFont typeface="Arial" panose="020B0604020202020204" pitchFamily="34" charset="0"/>
              <a:buChar char="•"/>
            </a:pPr>
            <a:r>
              <a:rPr lang="en-US" sz="2000"/>
              <a:t>Real Property is not included.</a:t>
            </a:r>
          </a:p>
        </p:txBody>
      </p:sp>
    </p:spTree>
    <p:extLst>
      <p:ext uri="{BB962C8B-B14F-4D97-AF65-F5344CB8AC3E}">
        <p14:creationId xmlns:p14="http://schemas.microsoft.com/office/powerpoint/2010/main" val="2698108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3E419-08C5-F39D-4EAE-2F2DE5907C48}"/>
              </a:ext>
            </a:extLst>
          </p:cNvPr>
          <p:cNvSpPr>
            <a:spLocks noGrp="1"/>
          </p:cNvSpPr>
          <p:nvPr>
            <p:ph type="title"/>
          </p:nvPr>
        </p:nvSpPr>
        <p:spPr/>
        <p:txBody>
          <a:bodyPr/>
          <a:lstStyle/>
          <a:p>
            <a:r>
              <a:rPr lang="en-US" sz="4000">
                <a:latin typeface="Times New Roman" panose="02020603050405020304" pitchFamily="18" charset="0"/>
                <a:cs typeface="Times New Roman" panose="02020603050405020304" pitchFamily="18" charset="0"/>
              </a:rPr>
              <a:t>Next Steps for Executors or Administrators</a:t>
            </a:r>
          </a:p>
        </p:txBody>
      </p:sp>
      <p:sp>
        <p:nvSpPr>
          <p:cNvPr id="3" name="Content Placeholder 2">
            <a:extLst>
              <a:ext uri="{FF2B5EF4-FFF2-40B4-BE49-F238E27FC236}">
                <a16:creationId xmlns:a16="http://schemas.microsoft.com/office/drawing/2014/main" id="{0F9D138B-76CD-E834-A94A-916AA3A2615E}"/>
              </a:ext>
            </a:extLst>
          </p:cNvPr>
          <p:cNvSpPr>
            <a:spLocks noGrp="1"/>
          </p:cNvSpPr>
          <p:nvPr>
            <p:ph idx="1"/>
          </p:nvPr>
        </p:nvSpPr>
        <p:spPr>
          <a:xfrm>
            <a:off x="777240" y="2017467"/>
            <a:ext cx="10767060" cy="4074723"/>
          </a:xfrm>
        </p:spPr>
        <p:txBody>
          <a:bodyPr vert="horz" lIns="91440" tIns="45720" rIns="91440" bIns="45720" rtlCol="0" anchor="t">
            <a:normAutofit/>
          </a:bodyPr>
          <a:lstStyle/>
          <a:p>
            <a:pPr marL="457200" indent="-457200">
              <a:buFont typeface="Arial" panose="020B0604020202020204" pitchFamily="34" charset="0"/>
              <a:buChar char="•"/>
            </a:pPr>
            <a:r>
              <a:rPr lang="en-US">
                <a:latin typeface="Times New Roman"/>
                <a:cs typeface="Times New Roman"/>
              </a:rPr>
              <a:t>Oath must be filed 20 days after order is signed. TEC </a:t>
            </a:r>
            <a:r>
              <a:rPr lang="en-US"/>
              <a:t>§</a:t>
            </a:r>
            <a:r>
              <a:rPr lang="en-US">
                <a:latin typeface="Times New Roman"/>
                <a:cs typeface="Times New Roman"/>
              </a:rPr>
              <a:t>305.003.</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Notice to Creditors by Publication – 30 days after letters issued. TEC </a:t>
            </a:r>
            <a:r>
              <a:rPr lang="en-US"/>
              <a:t>§</a:t>
            </a:r>
            <a:r>
              <a:rPr lang="en-US">
                <a:latin typeface="Times New Roman" panose="02020603050405020304" pitchFamily="18" charset="0"/>
                <a:cs typeface="Times New Roman" panose="02020603050405020304" pitchFamily="18" charset="0"/>
              </a:rPr>
              <a:t>308.051.</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Notice to Beneficiaries – 60 days after order signed. TEC </a:t>
            </a:r>
            <a:r>
              <a:rPr lang="en-US"/>
              <a:t>§</a:t>
            </a:r>
            <a:r>
              <a:rPr lang="en-US">
                <a:latin typeface="Times New Roman" panose="02020603050405020304" pitchFamily="18" charset="0"/>
                <a:cs typeface="Times New Roman" panose="02020603050405020304" pitchFamily="18" charset="0"/>
              </a:rPr>
              <a:t>308.002.</a:t>
            </a:r>
          </a:p>
          <a:p>
            <a:pPr marL="800100" lvl="1" indent="-342900">
              <a:buFont typeface="Arial" panose="020B0604020202020204" pitchFamily="34" charset="0"/>
              <a:buChar char="•"/>
            </a:pPr>
            <a:r>
              <a:rPr lang="en-US">
                <a:latin typeface="Times New Roman" panose="02020603050405020304" pitchFamily="18" charset="0"/>
                <a:cs typeface="Times New Roman" panose="02020603050405020304" pitchFamily="18" charset="0"/>
              </a:rPr>
              <a:t>Affidavit of compliance due 90 days after date of order signed, showing beneficiaries were timely notified. TEC </a:t>
            </a:r>
            <a:r>
              <a:rPr lang="en-US"/>
              <a:t>§</a:t>
            </a:r>
            <a:r>
              <a:rPr lang="en-US">
                <a:latin typeface="Times New Roman" panose="02020603050405020304" pitchFamily="18" charset="0"/>
                <a:cs typeface="Times New Roman" panose="02020603050405020304" pitchFamily="18" charset="0"/>
              </a:rPr>
              <a:t>308.004.</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Inventory or Affidavit in lieu of – 90 days after representative qualifies. TEC </a:t>
            </a:r>
            <a:r>
              <a:rPr lang="en-US"/>
              <a:t>§§</a:t>
            </a:r>
            <a:r>
              <a:rPr lang="en-US">
                <a:latin typeface="Times New Roman" panose="02020603050405020304" pitchFamily="18" charset="0"/>
                <a:cs typeface="Times New Roman" panose="02020603050405020304" pitchFamily="18" charset="0"/>
              </a:rPr>
              <a:t>309.051 and 309.056.</a:t>
            </a:r>
          </a:p>
        </p:txBody>
      </p:sp>
    </p:spTree>
    <p:extLst>
      <p:ext uri="{BB962C8B-B14F-4D97-AF65-F5344CB8AC3E}">
        <p14:creationId xmlns:p14="http://schemas.microsoft.com/office/powerpoint/2010/main" val="4837075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0E800-3D46-C8DC-F39C-314DEBB3D3F8}"/>
              </a:ext>
            </a:extLst>
          </p:cNvPr>
          <p:cNvSpPr>
            <a:spLocks noGrp="1"/>
          </p:cNvSpPr>
          <p:nvPr>
            <p:ph type="title"/>
          </p:nvPr>
        </p:nvSpPr>
        <p:spPr/>
        <p:txBody>
          <a:bodyPr/>
          <a:lstStyle/>
          <a:p>
            <a:r>
              <a:rPr lang="en-US"/>
              <a:t>Next Steps after the Hearing – If no Administration</a:t>
            </a:r>
          </a:p>
        </p:txBody>
      </p:sp>
      <p:sp>
        <p:nvSpPr>
          <p:cNvPr id="3" name="Content Placeholder 2">
            <a:extLst>
              <a:ext uri="{FF2B5EF4-FFF2-40B4-BE49-F238E27FC236}">
                <a16:creationId xmlns:a16="http://schemas.microsoft.com/office/drawing/2014/main" id="{8A2CD8AC-C4B9-992B-F3D3-C1F0852ED713}"/>
              </a:ext>
            </a:extLst>
          </p:cNvPr>
          <p:cNvSpPr>
            <a:spLocks noGrp="1"/>
          </p:cNvSpPr>
          <p:nvPr>
            <p:ph idx="14"/>
          </p:nvPr>
        </p:nvSpPr>
        <p:spPr/>
        <p:txBody>
          <a:bodyPr vert="horz" lIns="91440" tIns="45720" rIns="91440" bIns="45720" rtlCol="0" anchor="t">
            <a:normAutofit/>
          </a:bodyPr>
          <a:lstStyle/>
          <a:p>
            <a:r>
              <a:rPr lang="en-US" sz="3200">
                <a:cs typeface="Times New Roman"/>
              </a:rPr>
              <a:t>If the parties only pursued a determination of heirship, best practice is to record </a:t>
            </a:r>
            <a:r>
              <a:rPr lang="en-US" sz="3200"/>
              <a:t>a certified copy of the judgment in the deed records.</a:t>
            </a:r>
            <a:endParaRPr lang="en-US" sz="3200">
              <a:cs typeface="Times New Roman"/>
            </a:endParaRPr>
          </a:p>
          <a:p>
            <a:pPr marL="457200" lvl="1" indent="0">
              <a:lnSpc>
                <a:spcPct val="110000"/>
              </a:lnSpc>
              <a:buNone/>
            </a:pPr>
            <a:endParaRPr lang="en-US" sz="2000"/>
          </a:p>
        </p:txBody>
      </p:sp>
    </p:spTree>
    <p:extLst>
      <p:ext uri="{BB962C8B-B14F-4D97-AF65-F5344CB8AC3E}">
        <p14:creationId xmlns:p14="http://schemas.microsoft.com/office/powerpoint/2010/main" val="1909916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CD795-E84D-B085-18CA-434A5C557A04}"/>
              </a:ext>
            </a:extLst>
          </p:cNvPr>
          <p:cNvSpPr>
            <a:spLocks noGrp="1"/>
          </p:cNvSpPr>
          <p:nvPr>
            <p:ph type="title"/>
          </p:nvPr>
        </p:nvSpPr>
        <p:spPr>
          <a:xfrm>
            <a:off x="1167492" y="136526"/>
            <a:ext cx="9779183" cy="1570038"/>
          </a:xfrm>
        </p:spPr>
        <p:txBody>
          <a:bodyPr anchor="b">
            <a:normAutofit/>
          </a:bodyPr>
          <a:lstStyle/>
          <a:p>
            <a:r>
              <a:rPr lang="en-US" sz="4000">
                <a:latin typeface="Times New Roman" panose="02020603050405020304" pitchFamily="18" charset="0"/>
                <a:cs typeface="Times New Roman" panose="02020603050405020304" pitchFamily="18" charset="0"/>
              </a:rPr>
              <a:t>Inventory, Appraisement, &amp; List of Claims</a:t>
            </a:r>
          </a:p>
        </p:txBody>
      </p:sp>
      <p:sp>
        <p:nvSpPr>
          <p:cNvPr id="3" name="Content Placeholder 2">
            <a:extLst>
              <a:ext uri="{FF2B5EF4-FFF2-40B4-BE49-F238E27FC236}">
                <a16:creationId xmlns:a16="http://schemas.microsoft.com/office/drawing/2014/main" id="{0F96E238-AE4C-8021-4B06-78B3046D3AB9}"/>
              </a:ext>
            </a:extLst>
          </p:cNvPr>
          <p:cNvSpPr>
            <a:spLocks noGrp="1"/>
          </p:cNvSpPr>
          <p:nvPr>
            <p:ph idx="1"/>
          </p:nvPr>
        </p:nvSpPr>
        <p:spPr>
          <a:xfrm>
            <a:off x="1167492" y="2084832"/>
            <a:ext cx="10936877" cy="4361688"/>
          </a:xfrm>
        </p:spPr>
        <p:txBody>
          <a:bodyPr vert="horz" lIns="91440" tIns="45720" rIns="91440" bIns="45720" rtlCol="0" anchor="t">
            <a:normAutofit/>
          </a:bodyPr>
          <a:lstStyle/>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Inventory must – TEC </a:t>
            </a:r>
            <a:r>
              <a:rPr lang="en-US" sz="3200"/>
              <a:t>§</a:t>
            </a:r>
            <a:r>
              <a:rPr lang="en-US" sz="3200">
                <a:latin typeface="Times New Roman" panose="02020603050405020304" pitchFamily="18" charset="0"/>
                <a:cs typeface="Times New Roman" panose="02020603050405020304" pitchFamily="18" charset="0"/>
              </a:rPr>
              <a:t>309.051</a:t>
            </a:r>
          </a:p>
          <a:p>
            <a:pPr marL="800100" lvl="1" indent="-342900">
              <a:buFont typeface="Arial" panose="020B0604020202020204" pitchFamily="34" charset="0"/>
              <a:buChar char="•"/>
            </a:pPr>
            <a:r>
              <a:rPr lang="en-US" sz="3200">
                <a:latin typeface="Times New Roman"/>
                <a:cs typeface="Times New Roman"/>
              </a:rPr>
              <a:t>Include all real property in </a:t>
            </a:r>
            <a:r>
              <a:rPr lang="en-US" sz="3200" b="1">
                <a:latin typeface="Times New Roman"/>
                <a:cs typeface="Times New Roman"/>
              </a:rPr>
              <a:t>Texas</a:t>
            </a:r>
          </a:p>
          <a:p>
            <a:pPr marL="800100" lvl="1" indent="-3429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All personal property of Decedent</a:t>
            </a:r>
          </a:p>
          <a:p>
            <a:pPr marL="800100" lvl="1" indent="-3429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Identify community and separate property</a:t>
            </a:r>
          </a:p>
          <a:p>
            <a:pPr marL="800100" lvl="1" indent="-3429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Fair market value at the time of death</a:t>
            </a:r>
          </a:p>
          <a:p>
            <a:pPr marL="800100" lvl="1" indent="-3429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Identify claims owed to the estate</a:t>
            </a:r>
          </a:p>
          <a:p>
            <a:pPr marL="800100" lvl="1" indent="-3429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Verified – TEC </a:t>
            </a:r>
            <a:r>
              <a:rPr lang="en-US" sz="3200"/>
              <a:t>§</a:t>
            </a:r>
            <a:r>
              <a:rPr lang="en-US" sz="3200">
                <a:latin typeface="Times New Roman" panose="02020603050405020304" pitchFamily="18" charset="0"/>
                <a:cs typeface="Times New Roman" panose="02020603050405020304" pitchFamily="18" charset="0"/>
              </a:rPr>
              <a:t>309.053</a:t>
            </a:r>
          </a:p>
        </p:txBody>
      </p:sp>
    </p:spTree>
    <p:extLst>
      <p:ext uri="{BB962C8B-B14F-4D97-AF65-F5344CB8AC3E}">
        <p14:creationId xmlns:p14="http://schemas.microsoft.com/office/powerpoint/2010/main" val="13215694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E2CA6-10F2-A1A8-133D-F94B0A34166C}"/>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Affidavit in Lieu of Inventory</a:t>
            </a:r>
          </a:p>
        </p:txBody>
      </p:sp>
      <p:sp>
        <p:nvSpPr>
          <p:cNvPr id="3" name="Content Placeholder 2">
            <a:extLst>
              <a:ext uri="{FF2B5EF4-FFF2-40B4-BE49-F238E27FC236}">
                <a16:creationId xmlns:a16="http://schemas.microsoft.com/office/drawing/2014/main" id="{DF6F0829-DD3A-15C4-59DB-1C9953CB9B29}"/>
              </a:ext>
            </a:extLst>
          </p:cNvPr>
          <p:cNvSpPr>
            <a:spLocks noGrp="1"/>
          </p:cNvSpPr>
          <p:nvPr>
            <p:ph idx="1"/>
          </p:nvPr>
        </p:nvSpPr>
        <p:spPr/>
        <p:txBody>
          <a:bodyPr vert="horz" lIns="91440" tIns="45720" rIns="91440" bIns="45720" rtlCol="0" anchor="t">
            <a:normAutofit/>
          </a:bodyPr>
          <a:lstStyle/>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TEC </a:t>
            </a:r>
            <a:r>
              <a:rPr lang="en-US"/>
              <a:t>§</a:t>
            </a:r>
            <a:r>
              <a:rPr lang="en-US">
                <a:latin typeface="Times New Roman" panose="02020603050405020304" pitchFamily="18" charset="0"/>
                <a:cs typeface="Times New Roman" panose="02020603050405020304" pitchFamily="18" charset="0"/>
              </a:rPr>
              <a:t>309.056</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No Debts</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Will does not specifically prohibit the filing of an affidavit</a:t>
            </a:r>
          </a:p>
          <a:p>
            <a:pPr marL="457200" indent="-457200">
              <a:buFont typeface="Arial" panose="020B0604020202020204" pitchFamily="34" charset="0"/>
              <a:buChar char="•"/>
            </a:pPr>
            <a:r>
              <a:rPr lang="en-US">
                <a:latin typeface="Times New Roman" panose="02020603050405020304" pitchFamily="18" charset="0"/>
                <a:cs typeface="Times New Roman" panose="02020603050405020304" pitchFamily="18" charset="0"/>
              </a:rPr>
              <a:t>Due within 90 days from date of qualification</a:t>
            </a:r>
          </a:p>
          <a:p>
            <a:pPr marL="457200" indent="-457200">
              <a:buFont typeface="Arial" panose="020B0604020202020204" pitchFamily="34" charset="0"/>
              <a:buChar char="•"/>
            </a:pPr>
            <a:r>
              <a:rPr lang="en-US">
                <a:latin typeface="Times New Roman"/>
                <a:cs typeface="Times New Roman"/>
              </a:rPr>
              <a:t>Typically, this affidavit is </a:t>
            </a:r>
            <a:r>
              <a:rPr lang="en-US" b="1">
                <a:latin typeface="Times New Roman"/>
                <a:cs typeface="Times New Roman"/>
              </a:rPr>
              <a:t>not</a:t>
            </a:r>
            <a:r>
              <a:rPr lang="en-US">
                <a:latin typeface="Times New Roman"/>
                <a:cs typeface="Times New Roman"/>
              </a:rPr>
              <a:t> accepted after 90</a:t>
            </a:r>
            <a:r>
              <a:rPr lang="en-US" baseline="30000">
                <a:latin typeface="Times New Roman"/>
                <a:cs typeface="Times New Roman"/>
              </a:rPr>
              <a:t>th</a:t>
            </a:r>
            <a:r>
              <a:rPr lang="en-US">
                <a:latin typeface="Times New Roman"/>
                <a:cs typeface="Times New Roman"/>
              </a:rPr>
              <a:t> day</a:t>
            </a:r>
          </a:p>
        </p:txBody>
      </p:sp>
    </p:spTree>
    <p:extLst>
      <p:ext uri="{BB962C8B-B14F-4D97-AF65-F5344CB8AC3E}">
        <p14:creationId xmlns:p14="http://schemas.microsoft.com/office/powerpoint/2010/main" val="3665134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58864" y="102021"/>
            <a:ext cx="9779183" cy="1744415"/>
          </a:xfrm>
        </p:spPr>
        <p:txBody>
          <a:bodyPr/>
          <a:lstStyle/>
          <a:p>
            <a:r>
              <a:rPr lang="en-US">
                <a:latin typeface="Times New Roman" panose="02020603050405020304" pitchFamily="18" charset="0"/>
                <a:cs typeface="Times New Roman" panose="02020603050405020304" pitchFamily="18" charset="0"/>
              </a:rPr>
              <a:t>What is a Statutory Probate Court?</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249378" y="2017467"/>
            <a:ext cx="9688669" cy="3740537"/>
          </a:xfrm>
        </p:spPr>
        <p:txBody>
          <a:bodyPr vert="horz" lIns="91440" tIns="45720" rIns="91440" bIns="45720" rtlCol="0" anchor="t">
            <a:noAutofit/>
          </a:bodyPr>
          <a:lstStyle/>
          <a:p>
            <a:pPr>
              <a:lnSpc>
                <a:spcPct val="100000"/>
              </a:lnSpc>
              <a:spcBef>
                <a:spcPts val="0"/>
              </a:spcBef>
            </a:pPr>
            <a:r>
              <a:rPr lang="en-US">
                <a:latin typeface="Times New Roman" panose="02020603050405020304" pitchFamily="18" charset="0"/>
                <a:cs typeface="Times New Roman" panose="02020603050405020304" pitchFamily="18" charset="0"/>
              </a:rPr>
              <a:t>Specialized Probate Courts in large metropolitan areas</a:t>
            </a:r>
          </a:p>
          <a:p>
            <a:pPr>
              <a:lnSpc>
                <a:spcPct val="100000"/>
              </a:lnSpc>
              <a:spcBef>
                <a:spcPts val="0"/>
              </a:spcBef>
            </a:pPr>
            <a:endParaRPr lang="en-US" sz="1200">
              <a:latin typeface="Times New Roman" panose="02020603050405020304" pitchFamily="18" charset="0"/>
              <a:cs typeface="Times New Roman" panose="02020603050405020304" pitchFamily="18" charset="0"/>
            </a:endParaRPr>
          </a:p>
          <a:p>
            <a:pPr>
              <a:lnSpc>
                <a:spcPct val="100000"/>
              </a:lnSpc>
              <a:spcBef>
                <a:spcPts val="0"/>
              </a:spcBef>
            </a:pPr>
            <a:r>
              <a:rPr lang="en-US">
                <a:latin typeface="Times New Roman" panose="02020603050405020304" pitchFamily="18" charset="0"/>
                <a:cs typeface="Times New Roman" panose="02020603050405020304" pitchFamily="18" charset="0"/>
              </a:rPr>
              <a:t>Original and exclusive jurisdiction over:</a:t>
            </a:r>
          </a:p>
          <a:p>
            <a:pPr>
              <a:lnSpc>
                <a:spcPct val="100000"/>
              </a:lnSpc>
              <a:spcBef>
                <a:spcPts val="0"/>
              </a:spcBef>
            </a:pPr>
            <a:endParaRPr lang="en-US" sz="120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a:latin typeface="Times New Roman" panose="02020603050405020304" pitchFamily="18" charset="0"/>
                <a:cs typeface="Times New Roman" panose="02020603050405020304" pitchFamily="18" charset="0"/>
              </a:rPr>
              <a:t>		Probate</a:t>
            </a:r>
          </a:p>
          <a:p>
            <a:pPr marL="0" indent="0">
              <a:buNone/>
            </a:pPr>
            <a:r>
              <a:rPr lang="en-US">
                <a:latin typeface="Times New Roman" panose="02020603050405020304" pitchFamily="18" charset="0"/>
                <a:cs typeface="Times New Roman" panose="02020603050405020304" pitchFamily="18" charset="0"/>
              </a:rPr>
              <a:t>		Guardianship</a:t>
            </a:r>
          </a:p>
          <a:p>
            <a:pPr marL="0" indent="0">
              <a:buNone/>
            </a:pPr>
            <a:r>
              <a:rPr lang="en-US">
                <a:latin typeface="Times New Roman" panose="02020603050405020304" pitchFamily="18" charset="0"/>
                <a:cs typeface="Times New Roman" panose="02020603050405020304" pitchFamily="18" charset="0"/>
              </a:rPr>
              <a:t>		Mental Health</a:t>
            </a:r>
          </a:p>
          <a:p>
            <a:pPr marL="0" indent="0">
              <a:buNone/>
            </a:pPr>
            <a:r>
              <a:rPr lang="en-US">
                <a:latin typeface="Times New Roman" panose="02020603050405020304" pitchFamily="18" charset="0"/>
                <a:cs typeface="Times New Roman" panose="02020603050405020304" pitchFamily="18" charset="0"/>
              </a:rPr>
              <a:t>		Eminent Domain</a:t>
            </a:r>
          </a:p>
        </p:txBody>
      </p:sp>
    </p:spTree>
    <p:extLst>
      <p:ext uri="{BB962C8B-B14F-4D97-AF65-F5344CB8AC3E}">
        <p14:creationId xmlns:p14="http://schemas.microsoft.com/office/powerpoint/2010/main" val="13256085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5D641-5705-10C0-895C-290D56EDEBEE}"/>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Notice to Creditors</a:t>
            </a:r>
          </a:p>
        </p:txBody>
      </p:sp>
      <p:sp>
        <p:nvSpPr>
          <p:cNvPr id="3" name="Content Placeholder 2">
            <a:extLst>
              <a:ext uri="{FF2B5EF4-FFF2-40B4-BE49-F238E27FC236}">
                <a16:creationId xmlns:a16="http://schemas.microsoft.com/office/drawing/2014/main" id="{EFC9A4B3-9CC3-9D46-9437-6C948D7CE84C}"/>
              </a:ext>
            </a:extLst>
          </p:cNvPr>
          <p:cNvSpPr>
            <a:spLocks noGrp="1"/>
          </p:cNvSpPr>
          <p:nvPr>
            <p:ph idx="14"/>
          </p:nvPr>
        </p:nvSpPr>
        <p:spPr>
          <a:xfrm>
            <a:off x="1166087" y="2412082"/>
            <a:ext cx="9780587" cy="3998409"/>
          </a:xfrm>
        </p:spPr>
        <p:txBody>
          <a:bodyPr>
            <a:normAutofit fontScale="85000" lnSpcReduction="20000"/>
          </a:bodyPr>
          <a:lstStyle/>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General Notice – TEC </a:t>
            </a:r>
            <a:r>
              <a:rPr lang="en-US" sz="3200"/>
              <a:t>§</a:t>
            </a:r>
            <a:r>
              <a:rPr lang="en-US" sz="3200">
                <a:latin typeface="Times New Roman" panose="02020603050405020304" pitchFamily="18" charset="0"/>
                <a:cs typeface="Times New Roman" panose="02020603050405020304" pitchFamily="18" charset="0"/>
              </a:rPr>
              <a:t>308.051.</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Notice is provided by citation by publication.</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Due within 30 days after letters issued.</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Does not satisfy the requirements of notice to secured creditors or the permissive notice.</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Notice to Secured Creditors – TEC </a:t>
            </a:r>
            <a:r>
              <a:rPr lang="en-US" sz="3200"/>
              <a:t>§</a:t>
            </a:r>
            <a:r>
              <a:rPr lang="en-US" sz="3200">
                <a:latin typeface="Times New Roman" panose="02020603050405020304" pitchFamily="18" charset="0"/>
                <a:cs typeface="Times New Roman" panose="02020603050405020304" pitchFamily="18" charset="0"/>
              </a:rPr>
              <a:t>308.053.</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If this notice is required, must file proof.</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Permissive Notice to Unsecured Creditors – TEC </a:t>
            </a:r>
            <a:r>
              <a:rPr lang="en-US" sz="3200"/>
              <a:t>§</a:t>
            </a:r>
            <a:r>
              <a:rPr lang="en-US" sz="3200">
                <a:latin typeface="Times New Roman" panose="02020603050405020304" pitchFamily="18" charset="0"/>
                <a:cs typeface="Times New Roman" panose="02020603050405020304" pitchFamily="18" charset="0"/>
              </a:rPr>
              <a:t>308.054.</a:t>
            </a:r>
          </a:p>
          <a:p>
            <a:pPr marL="800100" lvl="1" indent="-3429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To trigger the 120 days response timeline, notice must comply with the statute.</a:t>
            </a:r>
          </a:p>
          <a:p>
            <a:pPr lvl="1"/>
            <a:endParaRPr lang="en-US" sz="1800"/>
          </a:p>
        </p:txBody>
      </p:sp>
    </p:spTree>
    <p:extLst>
      <p:ext uri="{BB962C8B-B14F-4D97-AF65-F5344CB8AC3E}">
        <p14:creationId xmlns:p14="http://schemas.microsoft.com/office/powerpoint/2010/main" val="29300955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9BD3F-DCAD-AF90-D97C-42E3D3827B6C}"/>
              </a:ext>
            </a:extLst>
          </p:cNvPr>
          <p:cNvSpPr>
            <a:spLocks noGrp="1"/>
          </p:cNvSpPr>
          <p:nvPr>
            <p:ph type="title"/>
          </p:nvPr>
        </p:nvSpPr>
        <p:spPr>
          <a:xfrm>
            <a:off x="1683171" y="838200"/>
            <a:ext cx="8825659" cy="977902"/>
          </a:xfrm>
        </p:spPr>
        <p:txBody>
          <a:bodyPr>
            <a:normAutofit/>
          </a:bodyPr>
          <a:lstStyle/>
          <a:p>
            <a:pPr algn="ctr"/>
            <a:r>
              <a:rPr lang="en-US"/>
              <a:t>Later Discovered Property</a:t>
            </a:r>
          </a:p>
        </p:txBody>
      </p:sp>
      <p:sp>
        <p:nvSpPr>
          <p:cNvPr id="3" name="Content Placeholder 2">
            <a:extLst>
              <a:ext uri="{FF2B5EF4-FFF2-40B4-BE49-F238E27FC236}">
                <a16:creationId xmlns:a16="http://schemas.microsoft.com/office/drawing/2014/main" id="{CEC77056-97EA-17A3-F73E-4E55FA9B33FA}"/>
              </a:ext>
            </a:extLst>
          </p:cNvPr>
          <p:cNvSpPr>
            <a:spLocks noGrp="1"/>
          </p:cNvSpPr>
          <p:nvPr>
            <p:ph idx="1"/>
          </p:nvPr>
        </p:nvSpPr>
        <p:spPr>
          <a:xfrm>
            <a:off x="933451" y="2516912"/>
            <a:ext cx="10572750" cy="3674338"/>
          </a:xfrm>
        </p:spPr>
        <p:txBody>
          <a:bodyPr vert="horz" lIns="91440" tIns="45720" rIns="91440" bIns="45720" rtlCol="0" anchor="t">
            <a:normAutofit/>
          </a:bodyPr>
          <a:lstStyle/>
          <a:p>
            <a:r>
              <a:rPr lang="en-US" sz="2800">
                <a:solidFill>
                  <a:srgbClr val="404040"/>
                </a:solidFill>
              </a:rPr>
              <a:t>If newly discovered assets are found after the inventory filed, </a:t>
            </a:r>
            <a:r>
              <a:rPr lang="en-US">
                <a:solidFill>
                  <a:srgbClr val="404040"/>
                </a:solidFill>
              </a:rPr>
              <a:t>a </a:t>
            </a:r>
            <a:r>
              <a:rPr lang="en-US" sz="2800" b="1">
                <a:solidFill>
                  <a:srgbClr val="404040"/>
                </a:solidFill>
              </a:rPr>
              <a:t>supplemental</a:t>
            </a:r>
            <a:r>
              <a:rPr lang="en-US" sz="2800">
                <a:solidFill>
                  <a:srgbClr val="404040"/>
                </a:solidFill>
              </a:rPr>
              <a:t> </a:t>
            </a:r>
            <a:r>
              <a:rPr lang="en-US" sz="2800" b="1">
                <a:solidFill>
                  <a:srgbClr val="404040"/>
                </a:solidFill>
              </a:rPr>
              <a:t>inventory</a:t>
            </a:r>
            <a:r>
              <a:rPr lang="en-US" b="1">
                <a:solidFill>
                  <a:srgbClr val="404040"/>
                </a:solidFill>
              </a:rPr>
              <a:t> </a:t>
            </a:r>
            <a:r>
              <a:rPr lang="en-US">
                <a:solidFill>
                  <a:srgbClr val="404040"/>
                </a:solidFill>
              </a:rPr>
              <a:t>should be filed</a:t>
            </a:r>
            <a:r>
              <a:rPr lang="en-US" sz="2800">
                <a:solidFill>
                  <a:srgbClr val="404040"/>
                </a:solidFill>
              </a:rPr>
              <a:t>. TEC §309.101(a).</a:t>
            </a:r>
          </a:p>
          <a:p>
            <a:r>
              <a:rPr lang="en-US" sz="2800">
                <a:solidFill>
                  <a:srgbClr val="404040"/>
                </a:solidFill>
              </a:rPr>
              <a:t>If </a:t>
            </a:r>
            <a:r>
              <a:rPr lang="en-US">
                <a:solidFill>
                  <a:srgbClr val="404040"/>
                </a:solidFill>
              </a:rPr>
              <a:t>values were incorrect</a:t>
            </a:r>
            <a:r>
              <a:rPr lang="en-US" sz="2800">
                <a:solidFill>
                  <a:srgbClr val="404040"/>
                </a:solidFill>
              </a:rPr>
              <a:t> or </a:t>
            </a:r>
            <a:r>
              <a:rPr lang="en-US">
                <a:solidFill>
                  <a:srgbClr val="404040"/>
                </a:solidFill>
              </a:rPr>
              <a:t>assets</a:t>
            </a:r>
            <a:r>
              <a:rPr lang="en-US" sz="2800">
                <a:solidFill>
                  <a:srgbClr val="404040"/>
                </a:solidFill>
              </a:rPr>
              <a:t> </a:t>
            </a:r>
            <a:r>
              <a:rPr lang="en-US">
                <a:solidFill>
                  <a:srgbClr val="404040"/>
                </a:solidFill>
              </a:rPr>
              <a:t>were</a:t>
            </a:r>
            <a:r>
              <a:rPr lang="en-US" sz="2800">
                <a:solidFill>
                  <a:srgbClr val="404040"/>
                </a:solidFill>
              </a:rPr>
              <a:t> erroneously added, an </a:t>
            </a:r>
            <a:r>
              <a:rPr lang="en-US" sz="2800" b="1">
                <a:solidFill>
                  <a:srgbClr val="404040"/>
                </a:solidFill>
              </a:rPr>
              <a:t>amended</a:t>
            </a:r>
            <a:r>
              <a:rPr lang="en-US" sz="2800">
                <a:solidFill>
                  <a:srgbClr val="404040"/>
                </a:solidFill>
              </a:rPr>
              <a:t> </a:t>
            </a:r>
            <a:r>
              <a:rPr lang="en-US" sz="2800" b="1">
                <a:solidFill>
                  <a:srgbClr val="404040"/>
                </a:solidFill>
              </a:rPr>
              <a:t>inventory</a:t>
            </a:r>
            <a:r>
              <a:rPr lang="en-US" b="1">
                <a:solidFill>
                  <a:srgbClr val="404040"/>
                </a:solidFill>
              </a:rPr>
              <a:t> </a:t>
            </a:r>
            <a:r>
              <a:rPr lang="en-US">
                <a:solidFill>
                  <a:srgbClr val="404040"/>
                </a:solidFill>
              </a:rPr>
              <a:t>should be filed.</a:t>
            </a:r>
            <a:endParaRPr lang="en-US" sz="2800">
              <a:solidFill>
                <a:srgbClr val="404040"/>
              </a:solidFill>
              <a:cs typeface="Times New Roman"/>
            </a:endParaRPr>
          </a:p>
          <a:p>
            <a:r>
              <a:rPr lang="en-US">
                <a:solidFill>
                  <a:srgbClr val="404040"/>
                </a:solidFill>
              </a:rPr>
              <a:t>The beneficiaries</a:t>
            </a:r>
            <a:r>
              <a:rPr lang="en-US" sz="2800">
                <a:solidFill>
                  <a:srgbClr val="404040"/>
                </a:solidFill>
              </a:rPr>
              <a:t> </a:t>
            </a:r>
            <a:r>
              <a:rPr lang="en-US">
                <a:solidFill>
                  <a:srgbClr val="404040"/>
                </a:solidFill>
              </a:rPr>
              <a:t>must be provided with</a:t>
            </a:r>
            <a:r>
              <a:rPr lang="en-US" sz="2800">
                <a:solidFill>
                  <a:srgbClr val="404040"/>
                </a:solidFill>
              </a:rPr>
              <a:t> a copy of the supplemental or amended inventory.</a:t>
            </a:r>
          </a:p>
        </p:txBody>
      </p:sp>
    </p:spTree>
    <p:extLst>
      <p:ext uri="{BB962C8B-B14F-4D97-AF65-F5344CB8AC3E}">
        <p14:creationId xmlns:p14="http://schemas.microsoft.com/office/powerpoint/2010/main" val="5393451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7EA0E-7814-0839-DEE8-9D5B3A8D5E21}"/>
              </a:ext>
            </a:extLst>
          </p:cNvPr>
          <p:cNvSpPr>
            <a:spLocks noGrp="1"/>
          </p:cNvSpPr>
          <p:nvPr>
            <p:ph type="title"/>
          </p:nvPr>
        </p:nvSpPr>
        <p:spPr>
          <a:xfrm>
            <a:off x="1167492" y="45085"/>
            <a:ext cx="9779183" cy="1600835"/>
          </a:xfrm>
        </p:spPr>
        <p:txBody>
          <a:bodyPr anchor="b">
            <a:normAutofit/>
          </a:bodyPr>
          <a:lstStyle/>
          <a:p>
            <a:r>
              <a:rPr lang="en-US">
                <a:latin typeface="Times New Roman" panose="02020603050405020304" pitchFamily="18" charset="0"/>
                <a:cs typeface="Times New Roman" panose="02020603050405020304" pitchFamily="18" charset="0"/>
              </a:rPr>
              <a:t>Contingency Fees</a:t>
            </a:r>
          </a:p>
        </p:txBody>
      </p:sp>
      <p:sp>
        <p:nvSpPr>
          <p:cNvPr id="3" name="Content Placeholder 2">
            <a:extLst>
              <a:ext uri="{FF2B5EF4-FFF2-40B4-BE49-F238E27FC236}">
                <a16:creationId xmlns:a16="http://schemas.microsoft.com/office/drawing/2014/main" id="{8CF842EE-3A2F-5C73-17CD-5F1E4E248919}"/>
              </a:ext>
            </a:extLst>
          </p:cNvPr>
          <p:cNvSpPr>
            <a:spLocks noGrp="1"/>
          </p:cNvSpPr>
          <p:nvPr>
            <p:ph idx="14"/>
          </p:nvPr>
        </p:nvSpPr>
        <p:spPr>
          <a:xfrm>
            <a:off x="1166087" y="2652713"/>
            <a:ext cx="9780587" cy="3436936"/>
          </a:xfrm>
        </p:spPr>
        <p:txBody>
          <a:bodyPr vert="horz" lIns="91440" tIns="45720" rIns="91440" bIns="45720" rtlCol="0" anchor="t">
            <a:normAutofit/>
          </a:bodyPr>
          <a:lstStyle/>
          <a:p>
            <a:pPr marL="457200" indent="-457200"/>
            <a:r>
              <a:rPr lang="en-US" sz="2800">
                <a:latin typeface="Times New Roman" panose="02020603050405020304" pitchFamily="18" charset="0"/>
                <a:cs typeface="Times New Roman" panose="02020603050405020304" pitchFamily="18" charset="0"/>
              </a:rPr>
              <a:t>TEC </a:t>
            </a:r>
            <a:r>
              <a:rPr lang="en-US" sz="2800"/>
              <a:t>§</a:t>
            </a:r>
            <a:r>
              <a:rPr lang="en-US" sz="2800">
                <a:latin typeface="Times New Roman" panose="02020603050405020304" pitchFamily="18" charset="0"/>
                <a:cs typeface="Times New Roman" panose="02020603050405020304" pitchFamily="18" charset="0"/>
              </a:rPr>
              <a:t>351.152</a:t>
            </a:r>
          </a:p>
          <a:p>
            <a:pPr marL="457200" indent="-457200"/>
            <a:r>
              <a:rPr lang="en-US" sz="2800">
                <a:latin typeface="Times New Roman"/>
                <a:cs typeface="Times New Roman"/>
              </a:rPr>
              <a:t>If a contingency fee agreement exceeds 1/3 interest in the property, the Court must approve the agreement.</a:t>
            </a:r>
          </a:p>
          <a:p>
            <a:pPr marL="457200" indent="-457200">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This is required for independent executors and independent administrators.</a:t>
            </a:r>
          </a:p>
        </p:txBody>
      </p:sp>
    </p:spTree>
    <p:extLst>
      <p:ext uri="{BB962C8B-B14F-4D97-AF65-F5344CB8AC3E}">
        <p14:creationId xmlns:p14="http://schemas.microsoft.com/office/powerpoint/2010/main" val="27427404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13063-6196-0510-E339-FD5004D9B592}"/>
              </a:ext>
            </a:extLst>
          </p:cNvPr>
          <p:cNvSpPr>
            <a:spLocks noGrp="1"/>
          </p:cNvSpPr>
          <p:nvPr>
            <p:ph type="title"/>
          </p:nvPr>
        </p:nvSpPr>
        <p:spPr/>
        <p:txBody>
          <a:bodyPr/>
          <a:lstStyle/>
          <a:p>
            <a:r>
              <a:rPr lang="en-US"/>
              <a:t>Closing Independent Administration</a:t>
            </a:r>
            <a:br>
              <a:rPr lang="en-US"/>
            </a:br>
            <a:endParaRPr lang="en-US">
              <a:cs typeface="Times New Roman"/>
            </a:endParaRPr>
          </a:p>
        </p:txBody>
      </p:sp>
      <p:sp>
        <p:nvSpPr>
          <p:cNvPr id="3" name="Content Placeholder 2">
            <a:extLst>
              <a:ext uri="{FF2B5EF4-FFF2-40B4-BE49-F238E27FC236}">
                <a16:creationId xmlns:a16="http://schemas.microsoft.com/office/drawing/2014/main" id="{AA987C26-31A3-CA30-04DC-FE78DE7149B1}"/>
              </a:ext>
            </a:extLst>
          </p:cNvPr>
          <p:cNvSpPr>
            <a:spLocks noGrp="1"/>
          </p:cNvSpPr>
          <p:nvPr>
            <p:ph idx="1"/>
          </p:nvPr>
        </p:nvSpPr>
        <p:spPr/>
        <p:txBody>
          <a:bodyPr vert="horz" lIns="91440" tIns="45720" rIns="91440" bIns="45720" rtlCol="0" anchor="t">
            <a:normAutofit/>
          </a:bodyPr>
          <a:lstStyle/>
          <a:p>
            <a:pPr marL="342900" indent="-342900">
              <a:buFont typeface="Arial" panose="020B0604020202020204" pitchFamily="34" charset="0"/>
              <a:buChar char="•"/>
            </a:pPr>
            <a:r>
              <a:rPr lang="en-US" sz="2400" b="1"/>
              <a:t>Judicial Discharge </a:t>
            </a:r>
            <a:r>
              <a:rPr lang="en-US" sz="2400"/>
              <a:t>– see TEC §405.003 &amp; Tex. Civ. </a:t>
            </a:r>
            <a:r>
              <a:rPr lang="en-US" sz="2400" err="1"/>
              <a:t>Prac</a:t>
            </a:r>
            <a:r>
              <a:rPr lang="en-US" sz="2400"/>
              <a:t>. &amp; Rem. Code §37.005.</a:t>
            </a:r>
            <a:endParaRPr lang="en-US" sz="2400">
              <a:cs typeface="Times New Roman"/>
            </a:endParaRPr>
          </a:p>
          <a:p>
            <a:pPr marL="342900" indent="-342900">
              <a:buFont typeface="Arial" panose="020B0604020202020204" pitchFamily="34" charset="0"/>
              <a:buChar char="•"/>
            </a:pPr>
            <a:r>
              <a:rPr lang="en-US" sz="2400" b="1"/>
              <a:t>Closing Report </a:t>
            </a:r>
            <a:r>
              <a:rPr lang="en-US" sz="2400"/>
              <a:t>– TEC §405.005, §405.007.</a:t>
            </a:r>
            <a:endParaRPr lang="en-US" sz="2400">
              <a:cs typeface="Times New Roman"/>
            </a:endParaRPr>
          </a:p>
          <a:p>
            <a:pPr marL="742950" lvl="1" indent="-285750">
              <a:buFont typeface="Arial" panose="020B0604020202020204" pitchFamily="34" charset="0"/>
              <a:buChar char="•"/>
            </a:pPr>
            <a:r>
              <a:rPr lang="en-US"/>
              <a:t>Must file a closing report if IA was issued a bond. Notice of closing will not release the bond.</a:t>
            </a:r>
            <a:endParaRPr lang="en-US">
              <a:cs typeface="Times New Roman"/>
            </a:endParaRPr>
          </a:p>
          <a:p>
            <a:pPr marL="342900" indent="-342900">
              <a:buFont typeface="Arial" panose="020B0604020202020204" pitchFamily="34" charset="0"/>
              <a:buChar char="•"/>
            </a:pPr>
            <a:r>
              <a:rPr lang="en-US" sz="2400" b="1"/>
              <a:t>Notice of Closing </a:t>
            </a:r>
            <a:r>
              <a:rPr lang="en-US" sz="2400"/>
              <a:t>– TEC §405.006, §405.007.</a:t>
            </a:r>
            <a:endParaRPr lang="en-US" sz="2400">
              <a:cs typeface="Times New Roman"/>
            </a:endParaRPr>
          </a:p>
          <a:p>
            <a:pPr marL="342900" indent="-342900">
              <a:buFont typeface="Arial" panose="020B0604020202020204" pitchFamily="34" charset="0"/>
              <a:buChar char="•"/>
            </a:pPr>
            <a:r>
              <a:rPr lang="en-US" sz="2400" b="1"/>
              <a:t>Closing by Distributee </a:t>
            </a:r>
            <a:r>
              <a:rPr lang="en-US" sz="2400"/>
              <a:t>– TEC §405.009.</a:t>
            </a:r>
            <a:endParaRPr lang="en-US" sz="2400">
              <a:cs typeface="Times New Roman"/>
            </a:endParaRPr>
          </a:p>
          <a:p>
            <a:pPr marL="342900" indent="-342900">
              <a:buFont typeface="Arial" panose="020B0604020202020204" pitchFamily="34" charset="0"/>
              <a:buChar char="•"/>
            </a:pPr>
            <a:r>
              <a:rPr lang="en-US" sz="2400" b="1"/>
              <a:t>Informal Closing </a:t>
            </a:r>
            <a:r>
              <a:rPr lang="en-US" sz="2400"/>
              <a:t>– TEC §405.012</a:t>
            </a:r>
            <a:endParaRPr lang="en-US" sz="2400">
              <a:cs typeface="Times New Roman"/>
            </a:endParaRPr>
          </a:p>
          <a:p>
            <a:endParaRPr lang="en-US"/>
          </a:p>
        </p:txBody>
      </p:sp>
    </p:spTree>
    <p:extLst>
      <p:ext uri="{BB962C8B-B14F-4D97-AF65-F5344CB8AC3E}">
        <p14:creationId xmlns:p14="http://schemas.microsoft.com/office/powerpoint/2010/main" val="31431393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A3B45-EEDF-9CAF-C215-CC3C83024A48}"/>
              </a:ext>
            </a:extLst>
          </p:cNvPr>
          <p:cNvSpPr>
            <a:spLocks noGrp="1"/>
          </p:cNvSpPr>
          <p:nvPr>
            <p:ph type="title"/>
          </p:nvPr>
        </p:nvSpPr>
        <p:spPr>
          <a:xfrm>
            <a:off x="1206408" y="466927"/>
            <a:ext cx="9779183" cy="902853"/>
          </a:xfrm>
        </p:spPr>
        <p:txBody>
          <a:bodyPr/>
          <a:lstStyle/>
          <a:p>
            <a:r>
              <a:rPr lang="en-US"/>
              <a:t>Closing Dependent Administration</a:t>
            </a:r>
          </a:p>
        </p:txBody>
      </p:sp>
      <p:sp>
        <p:nvSpPr>
          <p:cNvPr id="3" name="Content Placeholder 2">
            <a:extLst>
              <a:ext uri="{FF2B5EF4-FFF2-40B4-BE49-F238E27FC236}">
                <a16:creationId xmlns:a16="http://schemas.microsoft.com/office/drawing/2014/main" id="{661899F2-F9E6-8AA6-29E3-ADB12202E394}"/>
              </a:ext>
            </a:extLst>
          </p:cNvPr>
          <p:cNvSpPr>
            <a:spLocks noGrp="1"/>
          </p:cNvSpPr>
          <p:nvPr>
            <p:ph idx="1"/>
          </p:nvPr>
        </p:nvSpPr>
        <p:spPr>
          <a:xfrm>
            <a:off x="710119" y="1682885"/>
            <a:ext cx="10618130" cy="4528809"/>
          </a:xfrm>
        </p:spPr>
        <p:txBody>
          <a:bodyPr vert="horz" lIns="91440" tIns="45720" rIns="91440" bIns="45720" rtlCol="0" anchor="t">
            <a:normAutofit fontScale="92500" lnSpcReduction="20000"/>
          </a:bodyPr>
          <a:lstStyle/>
          <a:p>
            <a:pPr marL="457200" indent="-457200">
              <a:buFont typeface="Arial" panose="020B0604020202020204" pitchFamily="34" charset="0"/>
              <a:buChar char="•"/>
            </a:pPr>
            <a:r>
              <a:rPr lang="en-US"/>
              <a:t>When to Close – TEC §362:</a:t>
            </a:r>
          </a:p>
          <a:p>
            <a:pPr marL="800100" lvl="1" indent="-342900">
              <a:buFont typeface="Arial" panose="020B0604020202020204" pitchFamily="34" charset="0"/>
              <a:buChar char="•"/>
            </a:pPr>
            <a:r>
              <a:rPr lang="en-US"/>
              <a:t>All known debts are paid and no need for further administration</a:t>
            </a:r>
            <a:endParaRPr lang="en-US">
              <a:cs typeface="Times New Roman"/>
            </a:endParaRPr>
          </a:p>
          <a:p>
            <a:pPr marL="800100" lvl="1" indent="-342900">
              <a:buFont typeface="Arial" panose="020B0604020202020204" pitchFamily="34" charset="0"/>
              <a:buChar char="•"/>
            </a:pPr>
            <a:r>
              <a:rPr lang="en-US"/>
              <a:t>NO distributions left or if any remaining estate assets, Court must grant permission to distribute</a:t>
            </a:r>
            <a:endParaRPr lang="en-US">
              <a:cs typeface="Times New Roman"/>
            </a:endParaRPr>
          </a:p>
          <a:p>
            <a:pPr marL="457200" indent="-457200">
              <a:buFont typeface="Arial" panose="020B0604020202020204" pitchFamily="34" charset="0"/>
              <a:buChar char="•"/>
            </a:pPr>
            <a:r>
              <a:rPr lang="en-US"/>
              <a:t>To close, the administration must be settled – meaning the court audits, settles, and approves the DA’s final account. TEC §§§ 362.012, 362.013, 362.004.</a:t>
            </a:r>
          </a:p>
          <a:p>
            <a:pPr marL="800100" lvl="1" indent="-342900">
              <a:buFont typeface="Arial" panose="020B0604020202020204" pitchFamily="34" charset="0"/>
              <a:buChar char="•"/>
            </a:pPr>
            <a:r>
              <a:rPr lang="en-US" b="1"/>
              <a:t>Note,</a:t>
            </a:r>
            <a:r>
              <a:rPr lang="en-US"/>
              <a:t> there is no deadline to close an estate, however, a DA may be removed for failing to file a final account within 3 years after letters issued. TEC § 361.052(a)(6).</a:t>
            </a:r>
          </a:p>
          <a:p>
            <a:pPr marL="457200" indent="-457200">
              <a:buFont typeface="Arial" panose="020B0604020202020204" pitchFamily="34" charset="0"/>
              <a:buChar char="•"/>
            </a:pPr>
            <a:r>
              <a:rPr lang="en-US"/>
              <a:t>Verified final account – TEC §§362.003 and 362.004.</a:t>
            </a:r>
          </a:p>
          <a:p>
            <a:pPr marL="800100" lvl="1" indent="-342900">
              <a:buFont typeface="Arial" panose="020B0604020202020204" pitchFamily="34" charset="0"/>
              <a:buChar char="•"/>
            </a:pPr>
            <a:r>
              <a:rPr lang="en-US"/>
              <a:t>Final account requires posting &amp; citation to all estate distributees (qualified delivery method). TEC §362.005.</a:t>
            </a:r>
          </a:p>
          <a:p>
            <a:pPr marL="457200" indent="-457200">
              <a:buFont typeface="Arial" panose="020B0604020202020204" pitchFamily="34" charset="0"/>
              <a:buChar char="•"/>
            </a:pPr>
            <a:r>
              <a:rPr lang="en-US"/>
              <a:t>Once final account approved, the Court should be petitioned to close the estate, and discharge DA and Surety.</a:t>
            </a:r>
          </a:p>
          <a:p>
            <a:endParaRPr lang="en-US"/>
          </a:p>
        </p:txBody>
      </p:sp>
    </p:spTree>
    <p:extLst>
      <p:ext uri="{BB962C8B-B14F-4D97-AF65-F5344CB8AC3E}">
        <p14:creationId xmlns:p14="http://schemas.microsoft.com/office/powerpoint/2010/main" val="35154947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811-38E0-0FD1-6C8B-8BD388DFDFEE}"/>
              </a:ext>
            </a:extLst>
          </p:cNvPr>
          <p:cNvSpPr>
            <a:spLocks noGrp="1"/>
          </p:cNvSpPr>
          <p:nvPr>
            <p:ph type="title"/>
          </p:nvPr>
        </p:nvSpPr>
        <p:spPr/>
        <p:txBody>
          <a:bodyPr/>
          <a:lstStyle/>
          <a:p>
            <a:r>
              <a:rPr lang="en-US" sz="4400">
                <a:latin typeface="Times New Roman" panose="02020603050405020304" pitchFamily="18" charset="0"/>
                <a:cs typeface="Times New Roman" panose="02020603050405020304" pitchFamily="18" charset="0"/>
              </a:rPr>
              <a:t>Guardianship</a:t>
            </a:r>
            <a:endParaRPr lang="en-US"/>
          </a:p>
        </p:txBody>
      </p:sp>
      <p:sp>
        <p:nvSpPr>
          <p:cNvPr id="3" name="Content Placeholder 2">
            <a:extLst>
              <a:ext uri="{FF2B5EF4-FFF2-40B4-BE49-F238E27FC236}">
                <a16:creationId xmlns:a16="http://schemas.microsoft.com/office/drawing/2014/main" id="{4BAE07C2-5802-E362-763B-6A447DF6E0FE}"/>
              </a:ext>
            </a:extLst>
          </p:cNvPr>
          <p:cNvSpPr>
            <a:spLocks noGrp="1"/>
          </p:cNvSpPr>
          <p:nvPr>
            <p:ph idx="14"/>
          </p:nvPr>
        </p:nvSpPr>
        <p:spPr/>
        <p:txBody>
          <a:bodyPr vert="horz" lIns="91440" tIns="45720" rIns="91440" bIns="45720" rtlCol="0" anchor="t">
            <a:noAutofit/>
          </a:bodyPr>
          <a:lstStyle/>
          <a:p>
            <a:pPr marL="457200" indent="-457200">
              <a:buFont typeface="Arial" panose="020B0604020202020204" pitchFamily="34" charset="0"/>
              <a:buChar char="•"/>
            </a:pPr>
            <a:r>
              <a:rPr lang="en-US" sz="2400">
                <a:latin typeface="Times New Roman"/>
                <a:cs typeface="Times New Roman"/>
              </a:rPr>
              <a:t>The appointment of a person or persons to make decisions regarding the physical person or assets of:</a:t>
            </a:r>
          </a:p>
          <a:p>
            <a:pPr marL="457200" indent="-457200">
              <a:buFont typeface="Arial" panose="020B0604020202020204" pitchFamily="34" charset="0"/>
              <a:buChar char="•"/>
            </a:pPr>
            <a:endParaRPr lang="en-US" sz="240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400">
                <a:latin typeface="Times New Roman"/>
                <a:cs typeface="Times New Roman"/>
              </a:rPr>
              <a:t>Incapacitated Person: </a:t>
            </a:r>
            <a:r>
              <a:rPr lang="en-US" sz="2400" b="0">
                <a:effectLst/>
                <a:latin typeface="Times New Roman"/>
                <a:ea typeface="Calibri"/>
                <a:cs typeface="Times New Roman"/>
              </a:rPr>
              <a:t>an adult who is unable, either physically or mentally, to substantially perform the activities of daily living and that places the person at risk of harm to himself or others</a:t>
            </a:r>
          </a:p>
          <a:p>
            <a:pPr marL="800100" lvl="1" indent="-342900">
              <a:buFont typeface="Arial" panose="020B0604020202020204" pitchFamily="34" charset="0"/>
              <a:buChar char="•"/>
            </a:pPr>
            <a:r>
              <a:rPr lang="en-US" sz="2400">
                <a:latin typeface="Times New Roman"/>
                <a:cs typeface="Times New Roman"/>
              </a:rPr>
              <a:t>Minor</a:t>
            </a:r>
          </a:p>
          <a:p>
            <a:pPr marL="800100" lvl="1" indent="-342900">
              <a:buFont typeface="Arial" panose="020B0604020202020204" pitchFamily="34" charset="0"/>
              <a:buChar char="•"/>
            </a:pPr>
            <a:r>
              <a:rPr lang="en-US" sz="2400">
                <a:latin typeface="Times New Roman"/>
                <a:cs typeface="Times New Roman"/>
              </a:rPr>
              <a:t>Individual receiving government benefits</a:t>
            </a:r>
          </a:p>
          <a:p>
            <a:pPr indent="-283210"/>
            <a:endParaRPr lang="en-US">
              <a:cs typeface="Times New Roman"/>
            </a:endParaRPr>
          </a:p>
        </p:txBody>
      </p:sp>
    </p:spTree>
    <p:extLst>
      <p:ext uri="{BB962C8B-B14F-4D97-AF65-F5344CB8AC3E}">
        <p14:creationId xmlns:p14="http://schemas.microsoft.com/office/powerpoint/2010/main" val="14661827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C037F-9B04-45A9-8AE6-A8517884947F}"/>
              </a:ext>
            </a:extLst>
          </p:cNvPr>
          <p:cNvSpPr>
            <a:spLocks noGrp="1"/>
          </p:cNvSpPr>
          <p:nvPr>
            <p:ph type="ctrTitle"/>
          </p:nvPr>
        </p:nvSpPr>
        <p:spPr>
          <a:xfrm>
            <a:off x="1167494" y="252549"/>
            <a:ext cx="6220278" cy="1149340"/>
          </a:xfrm>
        </p:spPr>
        <p:txBody>
          <a:bodyPr anchor="b">
            <a:normAutofit/>
          </a:bodyPr>
          <a:lstStyle/>
          <a:p>
            <a:r>
              <a:rPr lang="en-US" sz="3600"/>
              <a:t>Common Situations Requiring Guardianship</a:t>
            </a:r>
            <a:endParaRPr lang="en-US" sz="3600">
              <a:cs typeface="Times New Roman"/>
            </a:endParaRPr>
          </a:p>
        </p:txBody>
      </p:sp>
      <p:sp>
        <p:nvSpPr>
          <p:cNvPr id="3" name="Text Placeholder 2">
            <a:extLst>
              <a:ext uri="{FF2B5EF4-FFF2-40B4-BE49-F238E27FC236}">
                <a16:creationId xmlns:a16="http://schemas.microsoft.com/office/drawing/2014/main" id="{9F49FB76-25BA-4481-B88D-DCB748E1662E}"/>
              </a:ext>
            </a:extLst>
          </p:cNvPr>
          <p:cNvSpPr>
            <a:spLocks noGrp="1"/>
          </p:cNvSpPr>
          <p:nvPr>
            <p:ph type="subTitle" idx="1"/>
          </p:nvPr>
        </p:nvSpPr>
        <p:spPr>
          <a:xfrm>
            <a:off x="1167493" y="1975035"/>
            <a:ext cx="6220277" cy="4630416"/>
          </a:xfrm>
        </p:spPr>
        <p:txBody>
          <a:bodyPr>
            <a:normAutofit/>
          </a:bodyPr>
          <a:lstStyle/>
          <a:p>
            <a:r>
              <a:rPr lang="en-US" sz="2600"/>
              <a:t>Dementia</a:t>
            </a:r>
          </a:p>
          <a:p>
            <a:r>
              <a:rPr lang="en-US" sz="2600"/>
              <a:t>Down’s Syndrome</a:t>
            </a:r>
            <a:endParaRPr lang="en-US" sz="2600">
              <a:cs typeface="Times New Roman"/>
            </a:endParaRPr>
          </a:p>
          <a:p>
            <a:r>
              <a:rPr lang="en-US" sz="2600"/>
              <a:t>Closed Head Injuries</a:t>
            </a:r>
            <a:endParaRPr lang="en-US" sz="2600">
              <a:cs typeface="Times New Roman"/>
            </a:endParaRPr>
          </a:p>
          <a:p>
            <a:r>
              <a:rPr lang="en-US" sz="2600"/>
              <a:t>Chronic Mental Illness</a:t>
            </a:r>
            <a:endParaRPr lang="en-US" sz="2600">
              <a:cs typeface="Times New Roman"/>
            </a:endParaRPr>
          </a:p>
          <a:p>
            <a:r>
              <a:rPr lang="en-US" sz="2600"/>
              <a:t>Excessive Short-Term Memory Loss</a:t>
            </a:r>
            <a:endParaRPr lang="en-US" sz="2600">
              <a:cs typeface="Times New Roman"/>
            </a:endParaRPr>
          </a:p>
          <a:p>
            <a:r>
              <a:rPr lang="en-US" sz="2600"/>
              <a:t>Intellectual &amp; Developmental Disability IDD</a:t>
            </a:r>
            <a:endParaRPr lang="en-US" sz="2600">
              <a:cs typeface="Times New Roman"/>
            </a:endParaRPr>
          </a:p>
          <a:p>
            <a:r>
              <a:rPr lang="en-US" sz="2600"/>
              <a:t>Minor Entitled to Funds</a:t>
            </a:r>
            <a:endParaRPr lang="en-US" sz="2600">
              <a:cs typeface="Times New Roman"/>
            </a:endParaRPr>
          </a:p>
          <a:p>
            <a:endParaRPr lang="en-US" sz="2600"/>
          </a:p>
        </p:txBody>
      </p:sp>
    </p:spTree>
    <p:extLst>
      <p:ext uri="{BB962C8B-B14F-4D97-AF65-F5344CB8AC3E}">
        <p14:creationId xmlns:p14="http://schemas.microsoft.com/office/powerpoint/2010/main" val="42835948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706C9-F26D-46CA-93BF-8C27012F6B12}"/>
              </a:ext>
            </a:extLst>
          </p:cNvPr>
          <p:cNvSpPr>
            <a:spLocks noGrp="1"/>
          </p:cNvSpPr>
          <p:nvPr>
            <p:ph type="title"/>
          </p:nvPr>
        </p:nvSpPr>
        <p:spPr>
          <a:xfrm>
            <a:off x="1167492" y="136526"/>
            <a:ext cx="9779183" cy="1570038"/>
          </a:xfrm>
        </p:spPr>
        <p:txBody>
          <a:bodyPr anchor="b">
            <a:normAutofit/>
          </a:bodyPr>
          <a:lstStyle/>
          <a:p>
            <a:r>
              <a:rPr lang="en-US"/>
              <a:t>Not Appropriate for Guardianship</a:t>
            </a:r>
          </a:p>
        </p:txBody>
      </p:sp>
      <p:sp>
        <p:nvSpPr>
          <p:cNvPr id="4" name="Date Placeholder 3" hidden="1">
            <a:extLst>
              <a:ext uri="{FF2B5EF4-FFF2-40B4-BE49-F238E27FC236}">
                <a16:creationId xmlns:a16="http://schemas.microsoft.com/office/drawing/2014/main" id="{6F95E0EB-F1F4-436B-A218-93E100A66902}"/>
              </a:ext>
            </a:extLst>
          </p:cNvPr>
          <p:cNvSpPr>
            <a:spLocks noGrp="1"/>
          </p:cNvSpPr>
          <p:nvPr>
            <p:ph type="dt" sz="half" idx="4294967295"/>
          </p:nvPr>
        </p:nvSpPr>
        <p:spPr>
          <a:xfrm>
            <a:off x="1682496" y="6356350"/>
            <a:ext cx="1545336" cy="365125"/>
          </a:xfrm>
        </p:spPr>
        <p:txBody>
          <a:bodyPr/>
          <a:lstStyle/>
          <a:p>
            <a:pPr lvl="0">
              <a:spcAft>
                <a:spcPts val="600"/>
              </a:spcAft>
            </a:pPr>
            <a:r>
              <a:rPr lang="en-US" noProof="0"/>
              <a:t>8/21/2023</a:t>
            </a:r>
          </a:p>
        </p:txBody>
      </p:sp>
      <p:sp>
        <p:nvSpPr>
          <p:cNvPr id="6" name="Slide Number Placeholder 5" hidden="1">
            <a:extLst>
              <a:ext uri="{FF2B5EF4-FFF2-40B4-BE49-F238E27FC236}">
                <a16:creationId xmlns:a16="http://schemas.microsoft.com/office/drawing/2014/main" id="{7359025F-68D1-4F50-8480-3F981455D4DE}"/>
              </a:ext>
            </a:extLst>
          </p:cNvPr>
          <p:cNvSpPr>
            <a:spLocks noGrp="1"/>
          </p:cNvSpPr>
          <p:nvPr>
            <p:ph type="sldNum" sz="quarter" idx="4294967295"/>
          </p:nvPr>
        </p:nvSpPr>
        <p:spPr>
          <a:xfrm>
            <a:off x="10506456" y="6356350"/>
            <a:ext cx="850392" cy="365125"/>
          </a:xfrm>
        </p:spPr>
        <p:txBody>
          <a:bodyPr/>
          <a:lstStyle/>
          <a:p>
            <a:pPr lvl="0">
              <a:spcAft>
                <a:spcPts val="600"/>
              </a:spcAft>
            </a:pPr>
            <a:fld id="{D76B855D-E9CC-4FF8-AD85-6CDC7B89A0DE}" type="slidenum">
              <a:rPr lang="en-US" noProof="0" smtClean="0"/>
              <a:pPr lvl="0">
                <a:spcAft>
                  <a:spcPts val="600"/>
                </a:spcAft>
              </a:pPr>
              <a:t>47</a:t>
            </a:fld>
            <a:endParaRPr lang="en-US" noProof="0"/>
          </a:p>
        </p:txBody>
      </p:sp>
      <p:graphicFrame>
        <p:nvGraphicFramePr>
          <p:cNvPr id="8" name="Content Placeholder 2">
            <a:extLst>
              <a:ext uri="{FF2B5EF4-FFF2-40B4-BE49-F238E27FC236}">
                <a16:creationId xmlns:a16="http://schemas.microsoft.com/office/drawing/2014/main" id="{D4803D4E-CAC5-72D6-A86B-5FA8225B553A}"/>
              </a:ext>
            </a:extLst>
          </p:cNvPr>
          <p:cNvGraphicFramePr>
            <a:graphicFrameLocks noGrp="1"/>
          </p:cNvGraphicFramePr>
          <p:nvPr>
            <p:ph idx="1"/>
            <p:extLst>
              <p:ext uri="{D42A27DB-BD31-4B8C-83A1-F6EECF244321}">
                <p14:modId xmlns:p14="http://schemas.microsoft.com/office/powerpoint/2010/main" val="331919256"/>
              </p:ext>
            </p:extLst>
          </p:nvPr>
        </p:nvGraphicFramePr>
        <p:xfrm>
          <a:off x="1167493" y="2084832"/>
          <a:ext cx="9779182" cy="33668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22589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6624E-1256-4074-A302-8EFDA23D77BF}"/>
              </a:ext>
            </a:extLst>
          </p:cNvPr>
          <p:cNvSpPr>
            <a:spLocks noGrp="1"/>
          </p:cNvSpPr>
          <p:nvPr>
            <p:ph type="title"/>
          </p:nvPr>
        </p:nvSpPr>
        <p:spPr>
          <a:xfrm>
            <a:off x="1167492" y="136526"/>
            <a:ext cx="9779183" cy="1570038"/>
          </a:xfrm>
        </p:spPr>
        <p:txBody>
          <a:bodyPr anchor="b">
            <a:normAutofit/>
          </a:bodyPr>
          <a:lstStyle/>
          <a:p>
            <a:r>
              <a:rPr lang="en-US"/>
              <a:t>Finding of Incapacity		</a:t>
            </a:r>
          </a:p>
        </p:txBody>
      </p:sp>
      <p:sp>
        <p:nvSpPr>
          <p:cNvPr id="4" name="Content Placeholder 3">
            <a:extLst>
              <a:ext uri="{FF2B5EF4-FFF2-40B4-BE49-F238E27FC236}">
                <a16:creationId xmlns:a16="http://schemas.microsoft.com/office/drawing/2014/main" id="{A84DACD0-2773-4975-A2FE-3BD5764E1F61}"/>
              </a:ext>
            </a:extLst>
          </p:cNvPr>
          <p:cNvSpPr>
            <a:spLocks noGrp="1"/>
          </p:cNvSpPr>
          <p:nvPr>
            <p:ph idx="1"/>
          </p:nvPr>
        </p:nvSpPr>
        <p:spPr>
          <a:xfrm>
            <a:off x="1167493" y="2084832"/>
            <a:ext cx="9779182" cy="3366813"/>
          </a:xfrm>
        </p:spPr>
        <p:txBody>
          <a:bodyPr vert="horz" lIns="91440" tIns="45720" rIns="91440" bIns="45720" rtlCol="0" anchor="t">
            <a:normAutofit/>
          </a:bodyPr>
          <a:lstStyle/>
          <a:p>
            <a:r>
              <a:rPr lang="en-US"/>
              <a:t>The law presumes that an adult person is of sound mind and is capable of managing their own affairs.</a:t>
            </a:r>
          </a:p>
          <a:p>
            <a:pPr marL="0" indent="0">
              <a:buNone/>
            </a:pPr>
            <a:endParaRPr lang="en-US"/>
          </a:p>
          <a:p>
            <a:r>
              <a:rPr lang="en-US"/>
              <a:t>In order to have incapacity, you must have a finding that because of a condition, the person is unable to provide proper care for themselves. </a:t>
            </a:r>
            <a:endParaRPr lang="en-US">
              <a:cs typeface="Times New Roman"/>
            </a:endParaRPr>
          </a:p>
        </p:txBody>
      </p:sp>
      <p:sp>
        <p:nvSpPr>
          <p:cNvPr id="18" name="Date Placeholder 17" hidden="1">
            <a:extLst>
              <a:ext uri="{FF2B5EF4-FFF2-40B4-BE49-F238E27FC236}">
                <a16:creationId xmlns:a16="http://schemas.microsoft.com/office/drawing/2014/main" id="{93F1F6E8-FB29-489E-9497-38321677D832}"/>
              </a:ext>
            </a:extLst>
          </p:cNvPr>
          <p:cNvSpPr>
            <a:spLocks noGrp="1"/>
          </p:cNvSpPr>
          <p:nvPr>
            <p:ph type="dt" sz="half" idx="4294967295"/>
          </p:nvPr>
        </p:nvSpPr>
        <p:spPr>
          <a:xfrm>
            <a:off x="381000" y="6356350"/>
            <a:ext cx="2743200" cy="365125"/>
          </a:xfrm>
        </p:spPr>
        <p:txBody>
          <a:bodyPr/>
          <a:lstStyle/>
          <a:p>
            <a:pPr marL="0" marR="0" lvl="0" indent="0" algn="l" defTabSz="914400" rtl="0" eaLnBrk="1" fontAlgn="auto" latinLnBrk="0" hangingPunct="1">
              <a:spcBef>
                <a:spcPts val="0"/>
              </a:spcBef>
              <a:spcAft>
                <a:spcPts val="600"/>
              </a:spcAft>
              <a:buClrTx/>
              <a:buSzTx/>
              <a:buFontTx/>
              <a:buNone/>
              <a:tabLst/>
              <a:defRPr/>
            </a:pPr>
            <a:r>
              <a:rPr kumimoji="0" lang="en-US" b="0" i="0" u="none" strike="noStrike" kern="1200" cap="none" spc="0" normalizeH="0" baseline="0" noProof="0">
                <a:ln>
                  <a:noFill/>
                </a:ln>
                <a:solidFill>
                  <a:prstClr val="black">
                    <a:tint val="75000"/>
                  </a:prstClr>
                </a:solidFill>
                <a:effectLst/>
                <a:uLnTx/>
                <a:uFillTx/>
                <a:latin typeface="Calibri" panose="020F0502020204030204"/>
                <a:ea typeface="+mn-ea"/>
                <a:cs typeface="+mn-cs"/>
              </a:rPr>
              <a:t>8/21/2023</a:t>
            </a:r>
          </a:p>
        </p:txBody>
      </p:sp>
      <p:sp>
        <p:nvSpPr>
          <p:cNvPr id="20" name="Slide Number Placeholder 19" hidden="1">
            <a:extLst>
              <a:ext uri="{FF2B5EF4-FFF2-40B4-BE49-F238E27FC236}">
                <a16:creationId xmlns:a16="http://schemas.microsoft.com/office/drawing/2014/main" id="{013C53F7-A9FD-4503-9396-7A3FE9D0C699}"/>
              </a:ext>
            </a:extLst>
          </p:cNvPr>
          <p:cNvSpPr>
            <a:spLocks noGrp="1"/>
          </p:cNvSpPr>
          <p:nvPr>
            <p:ph type="sldNum" sz="quarter" idx="4294967295"/>
          </p:nvPr>
        </p:nvSpPr>
        <p:spPr>
          <a:xfrm>
            <a:off x="9067800" y="6356350"/>
            <a:ext cx="2743200" cy="365125"/>
          </a:xfrm>
        </p:spPr>
        <p:txBody>
          <a:bodyPr/>
          <a:lstStyle/>
          <a:p>
            <a:pPr marL="0" marR="0" lvl="0" indent="0" algn="r" defTabSz="914400" rtl="0" eaLnBrk="1" fontAlgn="auto" latinLnBrk="0" hangingPunct="1">
              <a:spcBef>
                <a:spcPts val="0"/>
              </a:spcBef>
              <a:spcAft>
                <a:spcPts val="600"/>
              </a:spcAft>
              <a:buClrTx/>
              <a:buSzTx/>
              <a:buFontTx/>
              <a:buNone/>
              <a:tabLst/>
              <a:defRPr/>
            </a:pPr>
            <a:fld id="{D76B855D-E9CC-4FF8-AD85-6CDC7B89A0DE}" type="slidenum">
              <a:rPr kumimoji="0" lang="en-US"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spcBef>
                  <a:spcPts val="0"/>
                </a:spcBef>
                <a:spcAft>
                  <a:spcPts val="600"/>
                </a:spcAft>
                <a:buClrTx/>
                <a:buSzTx/>
                <a:buFontTx/>
                <a:buNone/>
                <a:tabLst/>
                <a:defRPr/>
              </a:pPr>
              <a:t>48</a:t>
            </a:fld>
            <a:endParaRPr kumimoji="0" lang="en-US"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3910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E78514DD-3FC6-4AEF-9C9C-057CF64C8E2D}"/>
              </a:ext>
            </a:extLst>
          </p:cNvPr>
          <p:cNvSpPr>
            <a:spLocks noGrp="1"/>
          </p:cNvSpPr>
          <p:nvPr>
            <p:ph type="title"/>
          </p:nvPr>
        </p:nvSpPr>
        <p:spPr>
          <a:xfrm>
            <a:off x="539308" y="365125"/>
            <a:ext cx="8238932" cy="1325563"/>
          </a:xfrm>
        </p:spPr>
        <p:txBody>
          <a:bodyPr/>
          <a:lstStyle/>
          <a:p>
            <a:r>
              <a:rPr lang="en-US"/>
              <a:t>Is Guardianship Necessary?</a:t>
            </a:r>
          </a:p>
        </p:txBody>
      </p:sp>
      <p:sp>
        <p:nvSpPr>
          <p:cNvPr id="14" name="Slide Number Placeholder 13">
            <a:extLst>
              <a:ext uri="{FF2B5EF4-FFF2-40B4-BE49-F238E27FC236}">
                <a16:creationId xmlns:a16="http://schemas.microsoft.com/office/drawing/2014/main" id="{47FB0EFA-9228-4C2B-BC70-5B5C9377127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D76B855D-E9CC-4FF8-AD85-6CDC7B89A0DE}" type="slidenum">
              <a:rPr lang="en-US" smtClean="0">
                <a:solidFill>
                  <a:prstClr val="black">
                    <a:tint val="75000"/>
                  </a:prstClr>
                </a:solidFill>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B4C8F91-6CCB-825C-13DC-4B079A57E9B3}"/>
              </a:ext>
            </a:extLst>
          </p:cNvPr>
          <p:cNvSpPr>
            <a:spLocks noGrp="1"/>
          </p:cNvSpPr>
          <p:nvPr>
            <p:ph idx="1"/>
          </p:nvPr>
        </p:nvSpPr>
        <p:spPr>
          <a:xfrm>
            <a:off x="1181100" y="2276221"/>
            <a:ext cx="9829800" cy="3186684"/>
          </a:xfrm>
        </p:spPr>
        <p:txBody>
          <a:bodyPr vert="horz" lIns="91440" tIns="45720" rIns="91440" bIns="45720" rtlCol="0" anchor="t">
            <a:normAutofit/>
          </a:bodyPr>
          <a:lstStyle/>
          <a:p>
            <a:pPr marL="0" indent="0">
              <a:buNone/>
            </a:pPr>
            <a:r>
              <a:rPr lang="en-US"/>
              <a:t>Can the incapacity be managed without a guardianship?</a:t>
            </a:r>
          </a:p>
          <a:p>
            <a:pPr marL="0" indent="0">
              <a:buNone/>
            </a:pPr>
            <a:endParaRPr lang="en-US"/>
          </a:p>
          <a:p>
            <a:pPr marL="0" indent="0">
              <a:buNone/>
            </a:pPr>
            <a:r>
              <a:rPr lang="en-US"/>
              <a:t>Are there options available to avoid the need for a guardianship?</a:t>
            </a:r>
          </a:p>
        </p:txBody>
      </p:sp>
    </p:spTree>
    <p:extLst>
      <p:ext uri="{BB962C8B-B14F-4D97-AF65-F5344CB8AC3E}">
        <p14:creationId xmlns:p14="http://schemas.microsoft.com/office/powerpoint/2010/main" val="1019213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AC8E4-C3A3-FD0F-6E78-D602502BEAEC}"/>
              </a:ext>
            </a:extLst>
          </p:cNvPr>
          <p:cNvSpPr>
            <a:spLocks noGrp="1"/>
          </p:cNvSpPr>
          <p:nvPr>
            <p:ph type="title"/>
          </p:nvPr>
        </p:nvSpPr>
        <p:spPr/>
        <p:txBody>
          <a:bodyPr>
            <a:normAutofit fontScale="90000"/>
          </a:bodyPr>
          <a:lstStyle/>
          <a:p>
            <a:r>
              <a:rPr lang="en-US"/>
              <a:t>Staff Contact Information</a:t>
            </a:r>
            <a:br>
              <a:rPr lang="en-US"/>
            </a:br>
            <a:r>
              <a:rPr lang="en-US"/>
              <a:t>Probate Court 3, Judge Barbie Scharf-Zeldes</a:t>
            </a:r>
          </a:p>
        </p:txBody>
      </p:sp>
      <p:graphicFrame>
        <p:nvGraphicFramePr>
          <p:cNvPr id="4" name="Content Placeholder 3">
            <a:extLst>
              <a:ext uri="{FF2B5EF4-FFF2-40B4-BE49-F238E27FC236}">
                <a16:creationId xmlns:a16="http://schemas.microsoft.com/office/drawing/2014/main" id="{63C9C32E-0AA1-1A37-B942-0566E2E2E5ED}"/>
              </a:ext>
            </a:extLst>
          </p:cNvPr>
          <p:cNvGraphicFramePr>
            <a:graphicFrameLocks noGrp="1"/>
          </p:cNvGraphicFramePr>
          <p:nvPr>
            <p:ph idx="1"/>
            <p:extLst>
              <p:ext uri="{D42A27DB-BD31-4B8C-83A1-F6EECF244321}">
                <p14:modId xmlns:p14="http://schemas.microsoft.com/office/powerpoint/2010/main" val="991698892"/>
              </p:ext>
            </p:extLst>
          </p:nvPr>
        </p:nvGraphicFramePr>
        <p:xfrm>
          <a:off x="899409" y="1748852"/>
          <a:ext cx="10381488" cy="5152896"/>
        </p:xfrm>
        <a:graphic>
          <a:graphicData uri="http://schemas.openxmlformats.org/drawingml/2006/table">
            <a:tbl>
              <a:tblPr firstRow="1" bandRow="1">
                <a:tableStyleId>{5C22544A-7EE6-4342-B048-85BDC9FD1C3A}</a:tableStyleId>
              </a:tblPr>
              <a:tblGrid>
                <a:gridCol w="2759174">
                  <a:extLst>
                    <a:ext uri="{9D8B030D-6E8A-4147-A177-3AD203B41FA5}">
                      <a16:colId xmlns:a16="http://schemas.microsoft.com/office/drawing/2014/main" val="483249709"/>
                    </a:ext>
                  </a:extLst>
                </a:gridCol>
                <a:gridCol w="2499102">
                  <a:extLst>
                    <a:ext uri="{9D8B030D-6E8A-4147-A177-3AD203B41FA5}">
                      <a16:colId xmlns:a16="http://schemas.microsoft.com/office/drawing/2014/main" val="566192828"/>
                    </a:ext>
                  </a:extLst>
                </a:gridCol>
                <a:gridCol w="2499102">
                  <a:extLst>
                    <a:ext uri="{9D8B030D-6E8A-4147-A177-3AD203B41FA5}">
                      <a16:colId xmlns:a16="http://schemas.microsoft.com/office/drawing/2014/main" val="3660513427"/>
                    </a:ext>
                  </a:extLst>
                </a:gridCol>
                <a:gridCol w="2624110">
                  <a:extLst>
                    <a:ext uri="{9D8B030D-6E8A-4147-A177-3AD203B41FA5}">
                      <a16:colId xmlns:a16="http://schemas.microsoft.com/office/drawing/2014/main" val="2183477718"/>
                    </a:ext>
                  </a:extLst>
                </a:gridCol>
              </a:tblGrid>
              <a:tr h="425902">
                <a:tc>
                  <a:txBody>
                    <a:bodyPr/>
                    <a:lstStyle/>
                    <a:p>
                      <a:r>
                        <a:rPr lang="en-US"/>
                        <a:t>Position</a:t>
                      </a:r>
                    </a:p>
                  </a:txBody>
                  <a:tcPr/>
                </a:tc>
                <a:tc>
                  <a:txBody>
                    <a:bodyPr/>
                    <a:lstStyle/>
                    <a:p>
                      <a:r>
                        <a:rPr lang="en-US"/>
                        <a:t>Name</a:t>
                      </a:r>
                    </a:p>
                  </a:txBody>
                  <a:tcPr/>
                </a:tc>
                <a:tc>
                  <a:txBody>
                    <a:bodyPr/>
                    <a:lstStyle/>
                    <a:p>
                      <a:r>
                        <a:rPr lang="en-US"/>
                        <a:t>Phone Number</a:t>
                      </a:r>
                    </a:p>
                  </a:txBody>
                  <a:tcPr/>
                </a:tc>
                <a:tc>
                  <a:txBody>
                    <a:bodyPr/>
                    <a:lstStyle/>
                    <a:p>
                      <a:r>
                        <a:rPr lang="en-US"/>
                        <a:t>Email</a:t>
                      </a:r>
                    </a:p>
                  </a:txBody>
                  <a:tcPr/>
                </a:tc>
                <a:extLst>
                  <a:ext uri="{0D108BD9-81ED-4DB2-BD59-A6C34878D82A}">
                    <a16:rowId xmlns:a16="http://schemas.microsoft.com/office/drawing/2014/main" val="3365467266"/>
                  </a:ext>
                </a:extLst>
              </a:tr>
              <a:tr h="425902">
                <a:tc>
                  <a:txBody>
                    <a:bodyPr/>
                    <a:lstStyle/>
                    <a:p>
                      <a:r>
                        <a:rPr lang="en-US"/>
                        <a:t>Staff Attorney</a:t>
                      </a:r>
                    </a:p>
                  </a:txBody>
                  <a:tcPr/>
                </a:tc>
                <a:tc>
                  <a:txBody>
                    <a:bodyPr/>
                    <a:lstStyle/>
                    <a:p>
                      <a:r>
                        <a:rPr lang="en-US"/>
                        <a:t>Jacque Nikodym</a:t>
                      </a:r>
                    </a:p>
                  </a:txBody>
                  <a:tcPr/>
                </a:tc>
                <a:tc>
                  <a:txBody>
                    <a:bodyPr/>
                    <a:lstStyle/>
                    <a:p>
                      <a:r>
                        <a:rPr lang="en-US"/>
                        <a:t>210.335.1918</a:t>
                      </a:r>
                    </a:p>
                  </a:txBody>
                  <a:tcPr/>
                </a:tc>
                <a:tc>
                  <a:txBody>
                    <a:bodyPr/>
                    <a:lstStyle/>
                    <a:p>
                      <a:r>
                        <a:rPr lang="en-US" sz="1600">
                          <a:solidFill>
                            <a:schemeClr val="accent3"/>
                          </a:solidFill>
                          <a:hlinkClick r:id="rId3">
                            <a:extLst>
                              <a:ext uri="{A12FA001-AC4F-418D-AE19-62706E023703}">
                                <ahyp:hlinkClr xmlns:ahyp="http://schemas.microsoft.com/office/drawing/2018/hyperlinkcolor" val="tx"/>
                              </a:ext>
                            </a:extLst>
                          </a:hlinkClick>
                        </a:rPr>
                        <a:t>jacque.nikodym@bexar.org</a:t>
                      </a:r>
                      <a:endParaRPr lang="en-US" sz="1600">
                        <a:solidFill>
                          <a:schemeClr val="accent3"/>
                        </a:solidFill>
                      </a:endParaRPr>
                    </a:p>
                  </a:txBody>
                  <a:tcPr/>
                </a:tc>
                <a:extLst>
                  <a:ext uri="{0D108BD9-81ED-4DB2-BD59-A6C34878D82A}">
                    <a16:rowId xmlns:a16="http://schemas.microsoft.com/office/drawing/2014/main" val="189930805"/>
                  </a:ext>
                </a:extLst>
              </a:tr>
              <a:tr h="425902">
                <a:tc>
                  <a:txBody>
                    <a:bodyPr/>
                    <a:lstStyle/>
                    <a:p>
                      <a:r>
                        <a:rPr lang="en-US"/>
                        <a:t>Staff Attorney</a:t>
                      </a:r>
                    </a:p>
                  </a:txBody>
                  <a:tcPr/>
                </a:tc>
                <a:tc>
                  <a:txBody>
                    <a:bodyPr/>
                    <a:lstStyle/>
                    <a:p>
                      <a:r>
                        <a:rPr lang="en-US"/>
                        <a:t>Courtenay Euton</a:t>
                      </a:r>
                    </a:p>
                  </a:txBody>
                  <a:tcPr/>
                </a:tc>
                <a:tc>
                  <a:txBody>
                    <a:bodyPr/>
                    <a:lstStyle/>
                    <a:p>
                      <a:r>
                        <a:rPr lang="en-US"/>
                        <a:t>210.335.1915</a:t>
                      </a:r>
                    </a:p>
                  </a:txBody>
                  <a:tcPr/>
                </a:tc>
                <a:tc>
                  <a:txBody>
                    <a:bodyPr/>
                    <a:lstStyle/>
                    <a:p>
                      <a:r>
                        <a:rPr lang="en-US" sz="1600">
                          <a:solidFill>
                            <a:schemeClr val="accent3"/>
                          </a:solidFill>
                          <a:hlinkClick r:id="rId4">
                            <a:extLst>
                              <a:ext uri="{A12FA001-AC4F-418D-AE19-62706E023703}">
                                <ahyp:hlinkClr xmlns:ahyp="http://schemas.microsoft.com/office/drawing/2018/hyperlinkcolor" val="tx"/>
                              </a:ext>
                            </a:extLst>
                          </a:hlinkClick>
                        </a:rPr>
                        <a:t>courtenay.euton@bexar.org</a:t>
                      </a:r>
                      <a:endParaRPr lang="en-US" sz="1600">
                        <a:solidFill>
                          <a:schemeClr val="accent3"/>
                        </a:solidFill>
                      </a:endParaRPr>
                    </a:p>
                  </a:txBody>
                  <a:tcPr/>
                </a:tc>
                <a:extLst>
                  <a:ext uri="{0D108BD9-81ED-4DB2-BD59-A6C34878D82A}">
                    <a16:rowId xmlns:a16="http://schemas.microsoft.com/office/drawing/2014/main" val="1772522900"/>
                  </a:ext>
                </a:extLst>
              </a:tr>
              <a:tr h="425902">
                <a:tc>
                  <a:txBody>
                    <a:bodyPr/>
                    <a:lstStyle/>
                    <a:p>
                      <a:r>
                        <a:rPr lang="en-US"/>
                        <a:t>Court Coordinator</a:t>
                      </a:r>
                    </a:p>
                  </a:txBody>
                  <a:tcPr/>
                </a:tc>
                <a:tc>
                  <a:txBody>
                    <a:bodyPr/>
                    <a:lstStyle/>
                    <a:p>
                      <a:r>
                        <a:rPr lang="en-US"/>
                        <a:t>Denise Nerio</a:t>
                      </a:r>
                    </a:p>
                  </a:txBody>
                  <a:tcPr/>
                </a:tc>
                <a:tc>
                  <a:txBody>
                    <a:bodyPr/>
                    <a:lstStyle/>
                    <a:p>
                      <a:r>
                        <a:rPr lang="en-US"/>
                        <a:t>210.335.1911</a:t>
                      </a:r>
                    </a:p>
                  </a:txBody>
                  <a:tcPr/>
                </a:tc>
                <a:tc>
                  <a:txBody>
                    <a:bodyPr/>
                    <a:lstStyle/>
                    <a:p>
                      <a:r>
                        <a:rPr lang="en-US" sz="1600">
                          <a:solidFill>
                            <a:schemeClr val="accent3"/>
                          </a:solidFill>
                          <a:hlinkClick r:id="rId5">
                            <a:extLst>
                              <a:ext uri="{A12FA001-AC4F-418D-AE19-62706E023703}">
                                <ahyp:hlinkClr xmlns:ahyp="http://schemas.microsoft.com/office/drawing/2018/hyperlinkcolor" val="tx"/>
                              </a:ext>
                            </a:extLst>
                          </a:hlinkClick>
                        </a:rPr>
                        <a:t>a.nerio@bexar.org</a:t>
                      </a:r>
                      <a:endParaRPr lang="en-US" sz="1600">
                        <a:solidFill>
                          <a:schemeClr val="accent3"/>
                        </a:solidFill>
                      </a:endParaRPr>
                    </a:p>
                  </a:txBody>
                  <a:tcPr/>
                </a:tc>
                <a:extLst>
                  <a:ext uri="{0D108BD9-81ED-4DB2-BD59-A6C34878D82A}">
                    <a16:rowId xmlns:a16="http://schemas.microsoft.com/office/drawing/2014/main" val="3340221539"/>
                  </a:ext>
                </a:extLst>
              </a:tr>
              <a:tr h="732550">
                <a:tc>
                  <a:txBody>
                    <a:bodyPr/>
                    <a:lstStyle/>
                    <a:p>
                      <a:r>
                        <a:rPr lang="en-US"/>
                        <a:t>Administrative Assistant</a:t>
                      </a:r>
                    </a:p>
                  </a:txBody>
                  <a:tcPr/>
                </a:tc>
                <a:tc>
                  <a:txBody>
                    <a:bodyPr/>
                    <a:lstStyle/>
                    <a:p>
                      <a:r>
                        <a:rPr lang="en-US"/>
                        <a:t>Jody Fries</a:t>
                      </a:r>
                    </a:p>
                  </a:txBody>
                  <a:tcPr/>
                </a:tc>
                <a:tc>
                  <a:txBody>
                    <a:bodyPr/>
                    <a:lstStyle/>
                    <a:p>
                      <a:r>
                        <a:rPr lang="en-US"/>
                        <a:t>210.335.1917</a:t>
                      </a:r>
                    </a:p>
                  </a:txBody>
                  <a:tcPr/>
                </a:tc>
                <a:tc>
                  <a:txBody>
                    <a:bodyPr/>
                    <a:lstStyle/>
                    <a:p>
                      <a:r>
                        <a:rPr lang="en-US" sz="1600">
                          <a:solidFill>
                            <a:schemeClr val="accent3"/>
                          </a:solidFill>
                          <a:hlinkClick r:id="rId6">
                            <a:extLst>
                              <a:ext uri="{A12FA001-AC4F-418D-AE19-62706E023703}">
                                <ahyp:hlinkClr xmlns:ahyp="http://schemas.microsoft.com/office/drawing/2018/hyperlinkcolor" val="tx"/>
                              </a:ext>
                            </a:extLst>
                          </a:hlinkClick>
                        </a:rPr>
                        <a:t>jody.fries@bexar.org</a:t>
                      </a:r>
                      <a:endParaRPr lang="en-US" sz="1600">
                        <a:solidFill>
                          <a:schemeClr val="accent3"/>
                        </a:solidFill>
                      </a:endParaRPr>
                    </a:p>
                  </a:txBody>
                  <a:tcPr/>
                </a:tc>
                <a:extLst>
                  <a:ext uri="{0D108BD9-81ED-4DB2-BD59-A6C34878D82A}">
                    <a16:rowId xmlns:a16="http://schemas.microsoft.com/office/drawing/2014/main" val="462813435"/>
                  </a:ext>
                </a:extLst>
              </a:tr>
              <a:tr h="425902">
                <a:tc>
                  <a:txBody>
                    <a:bodyPr/>
                    <a:lstStyle/>
                    <a:p>
                      <a:r>
                        <a:rPr lang="en-US"/>
                        <a:t>Paralegal</a:t>
                      </a:r>
                    </a:p>
                  </a:txBody>
                  <a:tcPr/>
                </a:tc>
                <a:tc>
                  <a:txBody>
                    <a:bodyPr/>
                    <a:lstStyle/>
                    <a:p>
                      <a:r>
                        <a:rPr lang="en-US"/>
                        <a:t>Amber Garcia</a:t>
                      </a:r>
                    </a:p>
                  </a:txBody>
                  <a:tcPr/>
                </a:tc>
                <a:tc>
                  <a:txBody>
                    <a:bodyPr/>
                    <a:lstStyle/>
                    <a:p>
                      <a:r>
                        <a:rPr lang="en-US"/>
                        <a:t>210.335.1912</a:t>
                      </a:r>
                    </a:p>
                  </a:txBody>
                  <a:tcPr/>
                </a:tc>
                <a:tc>
                  <a:txBody>
                    <a:bodyPr/>
                    <a:lstStyle/>
                    <a:p>
                      <a:r>
                        <a:rPr lang="en-US" sz="1600">
                          <a:solidFill>
                            <a:schemeClr val="accent3"/>
                          </a:solidFill>
                          <a:hlinkClick r:id="rId7">
                            <a:extLst>
                              <a:ext uri="{A12FA001-AC4F-418D-AE19-62706E023703}">
                                <ahyp:hlinkClr xmlns:ahyp="http://schemas.microsoft.com/office/drawing/2018/hyperlinkcolor" val="tx"/>
                              </a:ext>
                            </a:extLst>
                          </a:hlinkClick>
                        </a:rPr>
                        <a:t>amber.garcia@bexar.org</a:t>
                      </a:r>
                      <a:endParaRPr lang="en-US" sz="1600">
                        <a:solidFill>
                          <a:schemeClr val="accent3"/>
                        </a:solidFill>
                      </a:endParaRPr>
                    </a:p>
                  </a:txBody>
                  <a:tcPr/>
                </a:tc>
                <a:extLst>
                  <a:ext uri="{0D108BD9-81ED-4DB2-BD59-A6C34878D82A}">
                    <a16:rowId xmlns:a16="http://schemas.microsoft.com/office/drawing/2014/main" val="361865282"/>
                  </a:ext>
                </a:extLst>
              </a:tr>
              <a:tr h="425902">
                <a:tc>
                  <a:txBody>
                    <a:bodyPr/>
                    <a:lstStyle/>
                    <a:p>
                      <a:r>
                        <a:rPr lang="en-US"/>
                        <a:t>Court Investigator</a:t>
                      </a:r>
                    </a:p>
                  </a:txBody>
                  <a:tcPr/>
                </a:tc>
                <a:tc>
                  <a:txBody>
                    <a:bodyPr/>
                    <a:lstStyle/>
                    <a:p>
                      <a:r>
                        <a:rPr lang="en-US"/>
                        <a:t>Marcia Giovingo</a:t>
                      </a:r>
                    </a:p>
                  </a:txBody>
                  <a:tcPr/>
                </a:tc>
                <a:tc>
                  <a:txBody>
                    <a:bodyPr/>
                    <a:lstStyle/>
                    <a:p>
                      <a:r>
                        <a:rPr lang="en-US"/>
                        <a:t>210.335.1919</a:t>
                      </a:r>
                    </a:p>
                  </a:txBody>
                  <a:tcPr/>
                </a:tc>
                <a:tc>
                  <a:txBody>
                    <a:bodyPr/>
                    <a:lstStyle/>
                    <a:p>
                      <a:r>
                        <a:rPr lang="en-US" sz="1600">
                          <a:solidFill>
                            <a:schemeClr val="accent3"/>
                          </a:solidFill>
                          <a:hlinkClick r:id="rId8">
                            <a:extLst>
                              <a:ext uri="{A12FA001-AC4F-418D-AE19-62706E023703}">
                                <ahyp:hlinkClr xmlns:ahyp="http://schemas.microsoft.com/office/drawing/2018/hyperlinkcolor" val="tx"/>
                              </a:ext>
                            </a:extLst>
                          </a:hlinkClick>
                        </a:rPr>
                        <a:t>marcia.giovingo@bexar.org</a:t>
                      </a:r>
                      <a:endParaRPr lang="en-US" sz="1600">
                        <a:solidFill>
                          <a:schemeClr val="accent3"/>
                        </a:solidFill>
                      </a:endParaRPr>
                    </a:p>
                  </a:txBody>
                  <a:tcPr/>
                </a:tc>
                <a:extLst>
                  <a:ext uri="{0D108BD9-81ED-4DB2-BD59-A6C34878D82A}">
                    <a16:rowId xmlns:a16="http://schemas.microsoft.com/office/drawing/2014/main" val="2389487848"/>
                  </a:ext>
                </a:extLst>
              </a:tr>
              <a:tr h="425902">
                <a:tc>
                  <a:txBody>
                    <a:bodyPr/>
                    <a:lstStyle/>
                    <a:p>
                      <a:r>
                        <a:rPr lang="en-US"/>
                        <a:t>Auditor</a:t>
                      </a:r>
                    </a:p>
                  </a:txBody>
                  <a:tcPr/>
                </a:tc>
                <a:tc>
                  <a:txBody>
                    <a:bodyPr/>
                    <a:lstStyle/>
                    <a:p>
                      <a:r>
                        <a:rPr lang="en-US"/>
                        <a:t>Connie Perez</a:t>
                      </a:r>
                    </a:p>
                  </a:txBody>
                  <a:tcPr/>
                </a:tc>
                <a:tc>
                  <a:txBody>
                    <a:bodyPr/>
                    <a:lstStyle/>
                    <a:p>
                      <a:r>
                        <a:rPr lang="en-US"/>
                        <a:t>210.335.1914</a:t>
                      </a:r>
                    </a:p>
                  </a:txBody>
                  <a:tcPr/>
                </a:tc>
                <a:tc>
                  <a:txBody>
                    <a:bodyPr/>
                    <a:lstStyle/>
                    <a:p>
                      <a:r>
                        <a:rPr lang="en-US" sz="1600">
                          <a:solidFill>
                            <a:schemeClr val="accent3"/>
                          </a:solidFill>
                          <a:hlinkClick r:id="rId9">
                            <a:extLst>
                              <a:ext uri="{A12FA001-AC4F-418D-AE19-62706E023703}">
                                <ahyp:hlinkClr xmlns:ahyp="http://schemas.microsoft.com/office/drawing/2018/hyperlinkcolor" val="tx"/>
                              </a:ext>
                            </a:extLst>
                          </a:hlinkClick>
                        </a:rPr>
                        <a:t>connieperez@bexar.org</a:t>
                      </a:r>
                      <a:endParaRPr lang="en-US" sz="1600">
                        <a:solidFill>
                          <a:schemeClr val="accent3"/>
                        </a:solidFill>
                      </a:endParaRPr>
                    </a:p>
                  </a:txBody>
                  <a:tcPr/>
                </a:tc>
                <a:extLst>
                  <a:ext uri="{0D108BD9-81ED-4DB2-BD59-A6C34878D82A}">
                    <a16:rowId xmlns:a16="http://schemas.microsoft.com/office/drawing/2014/main" val="1815073321"/>
                  </a:ext>
                </a:extLst>
              </a:tr>
              <a:tr h="425902">
                <a:tc>
                  <a:txBody>
                    <a:bodyPr/>
                    <a:lstStyle/>
                    <a:p>
                      <a:r>
                        <a:rPr lang="en-US"/>
                        <a:t>Auditor</a:t>
                      </a:r>
                    </a:p>
                  </a:txBody>
                  <a:tcPr/>
                </a:tc>
                <a:tc>
                  <a:txBody>
                    <a:bodyPr/>
                    <a:lstStyle/>
                    <a:p>
                      <a:r>
                        <a:rPr lang="en-US"/>
                        <a:t>Brianna Leach</a:t>
                      </a:r>
                    </a:p>
                  </a:txBody>
                  <a:tcPr/>
                </a:tc>
                <a:tc>
                  <a:txBody>
                    <a:bodyPr/>
                    <a:lstStyle/>
                    <a:p>
                      <a:r>
                        <a:rPr lang="en-US"/>
                        <a:t>210.335.1913</a:t>
                      </a:r>
                    </a:p>
                  </a:txBody>
                  <a:tcPr/>
                </a:tc>
                <a:tc>
                  <a:txBody>
                    <a:bodyPr/>
                    <a:lstStyle/>
                    <a:p>
                      <a:r>
                        <a:rPr lang="en-US" sz="1600">
                          <a:solidFill>
                            <a:schemeClr val="accent3"/>
                          </a:solidFill>
                          <a:hlinkClick r:id="rId10">
                            <a:extLst>
                              <a:ext uri="{A12FA001-AC4F-418D-AE19-62706E023703}">
                                <ahyp:hlinkClr xmlns:ahyp="http://schemas.microsoft.com/office/drawing/2018/hyperlinkcolor" val="tx"/>
                              </a:ext>
                            </a:extLst>
                          </a:hlinkClick>
                        </a:rPr>
                        <a:t>bleach@bexar.org</a:t>
                      </a:r>
                      <a:endParaRPr lang="en-US" sz="1600">
                        <a:solidFill>
                          <a:schemeClr val="accent3"/>
                        </a:solidFill>
                      </a:endParaRPr>
                    </a:p>
                  </a:txBody>
                  <a:tcPr/>
                </a:tc>
                <a:extLst>
                  <a:ext uri="{0D108BD9-81ED-4DB2-BD59-A6C34878D82A}">
                    <a16:rowId xmlns:a16="http://schemas.microsoft.com/office/drawing/2014/main" val="1232559043"/>
                  </a:ext>
                </a:extLst>
              </a:tr>
              <a:tr h="647370">
                <a:tc>
                  <a:txBody>
                    <a:bodyPr/>
                    <a:lstStyle/>
                    <a:p>
                      <a:r>
                        <a:rPr lang="en-US"/>
                        <a:t>Court Reporter</a:t>
                      </a:r>
                    </a:p>
                  </a:txBody>
                  <a:tcPr/>
                </a:tc>
                <a:tc>
                  <a:txBody>
                    <a:bodyPr/>
                    <a:lstStyle/>
                    <a:p>
                      <a:r>
                        <a:rPr lang="en-US"/>
                        <a:t>Sherri McDonald</a:t>
                      </a:r>
                    </a:p>
                  </a:txBody>
                  <a:tcPr/>
                </a:tc>
                <a:tc>
                  <a:txBody>
                    <a:bodyPr/>
                    <a:lstStyle/>
                    <a:p>
                      <a:r>
                        <a:rPr lang="en-US"/>
                        <a:t>210.335.1916</a:t>
                      </a:r>
                    </a:p>
                  </a:txBody>
                  <a:tcPr/>
                </a:tc>
                <a:tc>
                  <a:txBody>
                    <a:bodyPr/>
                    <a:lstStyle/>
                    <a:p>
                      <a:r>
                        <a:rPr lang="en-US" sz="1600">
                          <a:solidFill>
                            <a:schemeClr val="accent3"/>
                          </a:solidFill>
                          <a:hlinkClick r:id="rId11">
                            <a:extLst>
                              <a:ext uri="{A12FA001-AC4F-418D-AE19-62706E023703}">
                                <ahyp:hlinkClr xmlns:ahyp="http://schemas.microsoft.com/office/drawing/2018/hyperlinkcolor" val="tx"/>
                              </a:ext>
                            </a:extLst>
                          </a:hlinkClick>
                        </a:rPr>
                        <a:t>sharon.mcdonald@bexar.org</a:t>
                      </a:r>
                      <a:endParaRPr lang="en-US" sz="1600">
                        <a:solidFill>
                          <a:schemeClr val="accent3"/>
                        </a:solidFill>
                      </a:endParaRPr>
                    </a:p>
                  </a:txBody>
                  <a:tcPr/>
                </a:tc>
                <a:extLst>
                  <a:ext uri="{0D108BD9-81ED-4DB2-BD59-A6C34878D82A}">
                    <a16:rowId xmlns:a16="http://schemas.microsoft.com/office/drawing/2014/main" val="687486166"/>
                  </a:ext>
                </a:extLst>
              </a:tr>
              <a:tr h="340720">
                <a:tc>
                  <a:txBody>
                    <a:bodyPr/>
                    <a:lstStyle/>
                    <a:p>
                      <a:r>
                        <a:rPr lang="en-US"/>
                        <a:t>Court Clerk</a:t>
                      </a:r>
                    </a:p>
                  </a:txBody>
                  <a:tcPr/>
                </a:tc>
                <a:tc>
                  <a:txBody>
                    <a:bodyPr/>
                    <a:lstStyle/>
                    <a:p>
                      <a:r>
                        <a:rPr lang="en-US"/>
                        <a:t>Laura Anguiano</a:t>
                      </a:r>
                    </a:p>
                  </a:txBody>
                  <a:tcPr/>
                </a:tc>
                <a:tc>
                  <a:txBody>
                    <a:bodyPr/>
                    <a:lstStyle/>
                    <a:p>
                      <a:r>
                        <a:rPr lang="en-US"/>
                        <a:t>210.355.1923</a:t>
                      </a:r>
                    </a:p>
                  </a:txBody>
                  <a:tcPr/>
                </a:tc>
                <a:tc>
                  <a:txBody>
                    <a:bodyPr/>
                    <a:lstStyle/>
                    <a:p>
                      <a:r>
                        <a:rPr lang="en-US" sz="1600">
                          <a:solidFill>
                            <a:schemeClr val="accent3"/>
                          </a:solidFill>
                          <a:hlinkClick r:id="rId12">
                            <a:extLst>
                              <a:ext uri="{A12FA001-AC4F-418D-AE19-62706E023703}">
                                <ahyp:hlinkClr xmlns:ahyp="http://schemas.microsoft.com/office/drawing/2018/hyperlinkcolor" val="tx"/>
                              </a:ext>
                            </a:extLst>
                          </a:hlinkClick>
                        </a:rPr>
                        <a:t>laura.anguiano@bexar.org</a:t>
                      </a:r>
                      <a:endParaRPr lang="en-US" sz="1600">
                        <a:solidFill>
                          <a:schemeClr val="accent3"/>
                        </a:solidFill>
                      </a:endParaRPr>
                    </a:p>
                  </a:txBody>
                  <a:tcPr/>
                </a:tc>
                <a:extLst>
                  <a:ext uri="{0D108BD9-81ED-4DB2-BD59-A6C34878D82A}">
                    <a16:rowId xmlns:a16="http://schemas.microsoft.com/office/drawing/2014/main" val="3657728264"/>
                  </a:ext>
                </a:extLst>
              </a:tr>
            </a:tbl>
          </a:graphicData>
        </a:graphic>
      </p:graphicFrame>
    </p:spTree>
    <p:extLst>
      <p:ext uri="{BB962C8B-B14F-4D97-AF65-F5344CB8AC3E}">
        <p14:creationId xmlns:p14="http://schemas.microsoft.com/office/powerpoint/2010/main" val="19448345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78260B10-25FE-445D-A9FD-06B618F1B961}"/>
              </a:ext>
            </a:extLst>
          </p:cNvPr>
          <p:cNvSpPr>
            <a:spLocks noGrp="1"/>
          </p:cNvSpPr>
          <p:nvPr>
            <p:ph type="title"/>
          </p:nvPr>
        </p:nvSpPr>
        <p:spPr/>
        <p:txBody>
          <a:bodyPr/>
          <a:lstStyle/>
          <a:p>
            <a:r>
              <a:rPr lang="en-US"/>
              <a:t>Alternatives to Guardianship</a:t>
            </a:r>
          </a:p>
        </p:txBody>
      </p:sp>
      <p:sp>
        <p:nvSpPr>
          <p:cNvPr id="14" name="Slide Number Placeholder 13">
            <a:extLst>
              <a:ext uri="{FF2B5EF4-FFF2-40B4-BE49-F238E27FC236}">
                <a16:creationId xmlns:a16="http://schemas.microsoft.com/office/drawing/2014/main" id="{8A5B9DFF-1E65-43C9-B2DE-90CD91DFAE1A}"/>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D76B855D-E9CC-4FF8-AD85-6CDC7B89A0DE}" type="slidenum">
              <a:rPr lang="en-US" smtClean="0">
                <a:solidFill>
                  <a:prstClr val="black">
                    <a:tint val="75000"/>
                  </a:prstClr>
                </a:solidFill>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3AB07788-AC81-A503-D891-44740EC34D1D}"/>
              </a:ext>
            </a:extLst>
          </p:cNvPr>
          <p:cNvSpPr>
            <a:spLocks noGrp="1"/>
          </p:cNvSpPr>
          <p:nvPr>
            <p:ph idx="1"/>
          </p:nvPr>
        </p:nvSpPr>
        <p:spPr>
          <a:xfrm>
            <a:off x="376013" y="1948041"/>
            <a:ext cx="5267405" cy="3859742"/>
          </a:xfrm>
        </p:spPr>
        <p:txBody>
          <a:bodyPr>
            <a:normAutofit/>
          </a:bodyPr>
          <a:lstStyle/>
          <a:p>
            <a:pPr marL="342900" indent="-342900">
              <a:buFont typeface="Arial" panose="020B0604020202020204" pitchFamily="34" charset="0"/>
              <a:buChar char="•"/>
            </a:pPr>
            <a:r>
              <a:rPr lang="en-US" sz="2400"/>
              <a:t>Statutory Durable POA</a:t>
            </a:r>
          </a:p>
          <a:p>
            <a:pPr marL="342900" indent="-342900">
              <a:buFont typeface="Arial" panose="020B0604020202020204" pitchFamily="34" charset="0"/>
              <a:buChar char="•"/>
            </a:pPr>
            <a:r>
              <a:rPr lang="en-US" sz="2400"/>
              <a:t>Medical POA</a:t>
            </a:r>
          </a:p>
          <a:p>
            <a:pPr marL="342900" indent="-342900">
              <a:buFont typeface="Arial" panose="020B0604020202020204" pitchFamily="34" charset="0"/>
              <a:buChar char="•"/>
            </a:pPr>
            <a:r>
              <a:rPr lang="en-US" sz="2400"/>
              <a:t>Directive to Physicians</a:t>
            </a:r>
          </a:p>
          <a:p>
            <a:pPr marL="342900" indent="-342900">
              <a:buFont typeface="Arial" panose="020B0604020202020204" pitchFamily="34" charset="0"/>
              <a:buChar char="•"/>
            </a:pPr>
            <a:r>
              <a:rPr lang="en-US" sz="2400"/>
              <a:t>Surrogate Decision Maker</a:t>
            </a:r>
          </a:p>
          <a:p>
            <a:pPr marL="342900" indent="-342900">
              <a:buFont typeface="Arial" panose="020B0604020202020204" pitchFamily="34" charset="0"/>
              <a:buChar char="•"/>
            </a:pPr>
            <a:r>
              <a:rPr lang="en-US" sz="2400"/>
              <a:t>Representative Payee</a:t>
            </a:r>
          </a:p>
          <a:p>
            <a:pPr marL="342900" indent="-342900">
              <a:buFont typeface="Arial" panose="020B0604020202020204" pitchFamily="34" charset="0"/>
              <a:buChar char="•"/>
            </a:pPr>
            <a:r>
              <a:rPr lang="en-US" sz="2400"/>
              <a:t>Veteran’s Beneficiary Fiduciary</a:t>
            </a:r>
          </a:p>
          <a:p>
            <a:pPr marL="342900" indent="-342900">
              <a:buFont typeface="Arial" panose="020B0604020202020204" pitchFamily="34" charset="0"/>
              <a:buChar char="•"/>
            </a:pPr>
            <a:r>
              <a:rPr lang="en-US" sz="2400"/>
              <a:t>Volunteer Management Programs</a:t>
            </a:r>
          </a:p>
        </p:txBody>
      </p:sp>
      <p:sp>
        <p:nvSpPr>
          <p:cNvPr id="4" name="Content Placeholder 2">
            <a:extLst>
              <a:ext uri="{FF2B5EF4-FFF2-40B4-BE49-F238E27FC236}">
                <a16:creationId xmlns:a16="http://schemas.microsoft.com/office/drawing/2014/main" id="{EFC5316C-E4C4-CD97-8501-13B860D46DA9}"/>
              </a:ext>
            </a:extLst>
          </p:cNvPr>
          <p:cNvSpPr txBox="1">
            <a:spLocks/>
          </p:cNvSpPr>
          <p:nvPr/>
        </p:nvSpPr>
        <p:spPr>
          <a:xfrm>
            <a:off x="6096000" y="1948041"/>
            <a:ext cx="6181806" cy="38597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t>Trusts, including Pooled Trusts</a:t>
            </a:r>
          </a:p>
          <a:p>
            <a:r>
              <a:rPr lang="en-US" sz="2400"/>
              <a:t>Limited or Joint Bank Accounts</a:t>
            </a:r>
          </a:p>
          <a:p>
            <a:r>
              <a:rPr lang="en-US" sz="2400"/>
              <a:t>Community Administration</a:t>
            </a:r>
          </a:p>
          <a:p>
            <a:r>
              <a:rPr lang="en-US" sz="2400"/>
              <a:t>Court Registry</a:t>
            </a:r>
          </a:p>
          <a:p>
            <a:r>
              <a:rPr lang="en-US" sz="2400"/>
              <a:t>Court-Ordered Mental Health Services</a:t>
            </a:r>
          </a:p>
          <a:p>
            <a:r>
              <a:rPr lang="en-US" sz="2400"/>
              <a:t>ABLE Accounts</a:t>
            </a:r>
          </a:p>
        </p:txBody>
      </p:sp>
    </p:spTree>
    <p:extLst>
      <p:ext uri="{BB962C8B-B14F-4D97-AF65-F5344CB8AC3E}">
        <p14:creationId xmlns:p14="http://schemas.microsoft.com/office/powerpoint/2010/main" val="39279506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4360-75FC-4F51-2E07-B56F4EAB7264}"/>
              </a:ext>
            </a:extLst>
          </p:cNvPr>
          <p:cNvSpPr>
            <a:spLocks noGrp="1"/>
          </p:cNvSpPr>
          <p:nvPr>
            <p:ph type="title"/>
          </p:nvPr>
        </p:nvSpPr>
        <p:spPr>
          <a:xfrm>
            <a:off x="1158864" y="102021"/>
            <a:ext cx="9779183" cy="1744415"/>
          </a:xfrm>
        </p:spPr>
        <p:txBody>
          <a:bodyPr anchor="b">
            <a:normAutofit/>
          </a:bodyPr>
          <a:lstStyle/>
          <a:p>
            <a:r>
              <a:rPr lang="en-US"/>
              <a:t>Supports and Services</a:t>
            </a:r>
          </a:p>
        </p:txBody>
      </p:sp>
      <p:sp>
        <p:nvSpPr>
          <p:cNvPr id="3" name="Slide Number Placeholder 2" hidden="1">
            <a:extLst>
              <a:ext uri="{FF2B5EF4-FFF2-40B4-BE49-F238E27FC236}">
                <a16:creationId xmlns:a16="http://schemas.microsoft.com/office/drawing/2014/main" id="{B09A8A9E-48E8-34C4-2A54-FBF0DD3E5F7C}"/>
              </a:ext>
            </a:extLst>
          </p:cNvPr>
          <p:cNvSpPr>
            <a:spLocks noGrp="1"/>
          </p:cNvSpPr>
          <p:nvPr>
            <p:ph type="sldNum" sz="quarter" idx="4294967295"/>
          </p:nvPr>
        </p:nvSpPr>
        <p:spPr>
          <a:xfrm>
            <a:off x="9067800" y="6356350"/>
            <a:ext cx="2743200" cy="365125"/>
          </a:xfrm>
        </p:spPr>
        <p:txBody>
          <a:bodyPr/>
          <a:lstStyle/>
          <a:p>
            <a:pPr>
              <a:spcAft>
                <a:spcPts val="600"/>
              </a:spcAft>
              <a:defRPr/>
            </a:pPr>
            <a:fld id="{D76B855D-E9CC-4FF8-AD85-6CDC7B89A0DE}" type="slidenum">
              <a:rPr lang="en-US" smtClean="0">
                <a:solidFill>
                  <a:prstClr val="black">
                    <a:tint val="75000"/>
                  </a:prstClr>
                </a:solidFill>
              </a:rPr>
              <a:pPr>
                <a:spcAft>
                  <a:spcPts val="600"/>
                </a:spcAft>
                <a:defRPr/>
              </a:pPr>
              <a:t>51</a:t>
            </a:fld>
            <a:endParaRPr lang="en-US">
              <a:solidFill>
                <a:prstClr val="black">
                  <a:tint val="75000"/>
                </a:prstClr>
              </a:solidFill>
            </a:endParaRPr>
          </a:p>
        </p:txBody>
      </p:sp>
      <p:graphicFrame>
        <p:nvGraphicFramePr>
          <p:cNvPr id="12" name="TextBox 9">
            <a:extLst>
              <a:ext uri="{FF2B5EF4-FFF2-40B4-BE49-F238E27FC236}">
                <a16:creationId xmlns:a16="http://schemas.microsoft.com/office/drawing/2014/main" id="{2C2BE524-862F-8D07-36AD-F4960D099E54}"/>
              </a:ext>
            </a:extLst>
          </p:cNvPr>
          <p:cNvGraphicFramePr/>
          <p:nvPr>
            <p:extLst>
              <p:ext uri="{D42A27DB-BD31-4B8C-83A1-F6EECF244321}">
                <p14:modId xmlns:p14="http://schemas.microsoft.com/office/powerpoint/2010/main" val="3417715537"/>
              </p:ext>
            </p:extLst>
          </p:nvPr>
        </p:nvGraphicFramePr>
        <p:xfrm>
          <a:off x="1158865" y="2017467"/>
          <a:ext cx="9779182" cy="33668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78199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91DF-AFBA-1D0D-5322-0660F6C28441}"/>
              </a:ext>
            </a:extLst>
          </p:cNvPr>
          <p:cNvSpPr>
            <a:spLocks noGrp="1"/>
          </p:cNvSpPr>
          <p:nvPr>
            <p:ph type="title"/>
          </p:nvPr>
        </p:nvSpPr>
        <p:spPr/>
        <p:txBody>
          <a:bodyPr/>
          <a:lstStyle/>
          <a:p>
            <a:r>
              <a:rPr lang="en-US"/>
              <a:t>Guardian of the Person</a:t>
            </a:r>
          </a:p>
        </p:txBody>
      </p:sp>
      <p:graphicFrame>
        <p:nvGraphicFramePr>
          <p:cNvPr id="6" name="Content Placeholder 2">
            <a:extLst>
              <a:ext uri="{FF2B5EF4-FFF2-40B4-BE49-F238E27FC236}">
                <a16:creationId xmlns:a16="http://schemas.microsoft.com/office/drawing/2014/main" id="{5AC6C081-9567-5A9B-9AFA-3A9D97EAF3D9}"/>
              </a:ext>
            </a:extLst>
          </p:cNvPr>
          <p:cNvGraphicFramePr>
            <a:graphicFrameLocks noGrp="1"/>
          </p:cNvGraphicFramePr>
          <p:nvPr>
            <p:ph idx="1"/>
          </p:nvPr>
        </p:nvGraphicFramePr>
        <p:xfrm>
          <a:off x="1179576" y="1911096"/>
          <a:ext cx="9829800" cy="38597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4FEE13B4-02E9-D8F1-324B-737B15DA5BA6}"/>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D76B855D-E9CC-4FF8-AD85-6CDC7B89A0DE}" type="slidenum">
              <a:rPr lang="en-US" smtClean="0">
                <a:solidFill>
                  <a:prstClr val="black">
                    <a:tint val="75000"/>
                  </a:prstClr>
                </a:solidFill>
              </a:rPr>
              <a:pPr>
                <a:defRPr/>
              </a:pPr>
              <a:t>52</a:t>
            </a:fld>
            <a:endParaRPr lang="en-US">
              <a:solidFill>
                <a:prstClr val="black">
                  <a:tint val="75000"/>
                </a:prstClr>
              </a:solidFill>
            </a:endParaRPr>
          </a:p>
        </p:txBody>
      </p:sp>
    </p:spTree>
    <p:extLst>
      <p:ext uri="{BB962C8B-B14F-4D97-AF65-F5344CB8AC3E}">
        <p14:creationId xmlns:p14="http://schemas.microsoft.com/office/powerpoint/2010/main" val="39382317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55EE2-24A4-E54E-821F-ABEDA6F5C62D}"/>
              </a:ext>
            </a:extLst>
          </p:cNvPr>
          <p:cNvSpPr>
            <a:spLocks noGrp="1"/>
          </p:cNvSpPr>
          <p:nvPr>
            <p:ph type="title"/>
          </p:nvPr>
        </p:nvSpPr>
        <p:spPr>
          <a:xfrm>
            <a:off x="1158864" y="102021"/>
            <a:ext cx="9779183" cy="1744415"/>
          </a:xfrm>
        </p:spPr>
        <p:txBody>
          <a:bodyPr anchor="b">
            <a:normAutofit/>
          </a:bodyPr>
          <a:lstStyle/>
          <a:p>
            <a:r>
              <a:rPr lang="en-US"/>
              <a:t>Guardian of the Estate</a:t>
            </a:r>
          </a:p>
        </p:txBody>
      </p:sp>
      <p:sp>
        <p:nvSpPr>
          <p:cNvPr id="4" name="Slide Number Placeholder 3" hidden="1">
            <a:extLst>
              <a:ext uri="{FF2B5EF4-FFF2-40B4-BE49-F238E27FC236}">
                <a16:creationId xmlns:a16="http://schemas.microsoft.com/office/drawing/2014/main" id="{9594A42C-30F2-7689-404A-1085F474006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defRPr/>
            </a:pPr>
            <a:fld id="{D76B855D-E9CC-4FF8-AD85-6CDC7B89A0DE}" type="slidenum">
              <a:rPr lang="en-US" smtClean="0">
                <a:solidFill>
                  <a:prstClr val="black">
                    <a:tint val="75000"/>
                  </a:prstClr>
                </a:solidFill>
              </a:rPr>
              <a:pPr>
                <a:spcAft>
                  <a:spcPts val="600"/>
                </a:spcAft>
                <a:defRPr/>
              </a:pPr>
              <a:t>53</a:t>
            </a:fld>
            <a:endParaRPr lang="en-US">
              <a:solidFill>
                <a:srgbClr val="FFFFFF"/>
              </a:solidFill>
            </a:endParaRPr>
          </a:p>
        </p:txBody>
      </p:sp>
      <p:graphicFrame>
        <p:nvGraphicFramePr>
          <p:cNvPr id="6" name="Content Placeholder 2">
            <a:extLst>
              <a:ext uri="{FF2B5EF4-FFF2-40B4-BE49-F238E27FC236}">
                <a16:creationId xmlns:a16="http://schemas.microsoft.com/office/drawing/2014/main" id="{F58F4E71-158D-931B-AB99-5CEABDF15FED}"/>
              </a:ext>
            </a:extLst>
          </p:cNvPr>
          <p:cNvGraphicFramePr>
            <a:graphicFrameLocks noGrp="1"/>
          </p:cNvGraphicFramePr>
          <p:nvPr>
            <p:ph idx="1"/>
            <p:extLst>
              <p:ext uri="{D42A27DB-BD31-4B8C-83A1-F6EECF244321}">
                <p14:modId xmlns:p14="http://schemas.microsoft.com/office/powerpoint/2010/main" val="117565744"/>
              </p:ext>
            </p:extLst>
          </p:nvPr>
        </p:nvGraphicFramePr>
        <p:xfrm>
          <a:off x="1158865" y="2017467"/>
          <a:ext cx="9779182" cy="33668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43197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4DD13-9AB7-D66D-D0BF-DD1F1257C2B4}"/>
              </a:ext>
            </a:extLst>
          </p:cNvPr>
          <p:cNvSpPr>
            <a:spLocks noGrp="1"/>
          </p:cNvSpPr>
          <p:nvPr>
            <p:ph type="title"/>
          </p:nvPr>
        </p:nvSpPr>
        <p:spPr>
          <a:xfrm>
            <a:off x="1158864" y="102021"/>
            <a:ext cx="9779183" cy="1744415"/>
          </a:xfrm>
        </p:spPr>
        <p:txBody>
          <a:bodyPr anchor="b">
            <a:normAutofit/>
          </a:bodyPr>
          <a:lstStyle/>
          <a:p>
            <a:r>
              <a:rPr lang="en-US"/>
              <a:t>Court Investigator – Before the Hearing</a:t>
            </a:r>
          </a:p>
        </p:txBody>
      </p:sp>
      <p:sp>
        <p:nvSpPr>
          <p:cNvPr id="3" name="Slide Number Placeholder 2" hidden="1">
            <a:extLst>
              <a:ext uri="{FF2B5EF4-FFF2-40B4-BE49-F238E27FC236}">
                <a16:creationId xmlns:a16="http://schemas.microsoft.com/office/drawing/2014/main" id="{ADD8271B-4B9A-FF8E-DDE8-ADCE13D1BEF8}"/>
              </a:ext>
            </a:extLst>
          </p:cNvPr>
          <p:cNvSpPr>
            <a:spLocks noGrp="1"/>
          </p:cNvSpPr>
          <p:nvPr>
            <p:ph type="sldNum" sz="quarter" idx="4294967295"/>
          </p:nvPr>
        </p:nvSpPr>
        <p:spPr>
          <a:xfrm>
            <a:off x="9067800" y="6356350"/>
            <a:ext cx="2743200" cy="365125"/>
          </a:xfrm>
        </p:spPr>
        <p:txBody>
          <a:bodyPr/>
          <a:lstStyle/>
          <a:p>
            <a:pPr>
              <a:spcAft>
                <a:spcPts val="600"/>
              </a:spcAft>
              <a:defRPr/>
            </a:pPr>
            <a:fld id="{D76B855D-E9CC-4FF8-AD85-6CDC7B89A0DE}" type="slidenum">
              <a:rPr lang="en-US" smtClean="0">
                <a:solidFill>
                  <a:prstClr val="black">
                    <a:tint val="75000"/>
                  </a:prstClr>
                </a:solidFill>
              </a:rPr>
              <a:pPr>
                <a:spcAft>
                  <a:spcPts val="600"/>
                </a:spcAft>
                <a:defRPr/>
              </a:pPr>
              <a:t>54</a:t>
            </a:fld>
            <a:endParaRPr lang="en-US">
              <a:solidFill>
                <a:prstClr val="black">
                  <a:tint val="75000"/>
                </a:prstClr>
              </a:solidFill>
            </a:endParaRPr>
          </a:p>
        </p:txBody>
      </p:sp>
      <p:graphicFrame>
        <p:nvGraphicFramePr>
          <p:cNvPr id="6" name="Content Placeholder 3">
            <a:extLst>
              <a:ext uri="{FF2B5EF4-FFF2-40B4-BE49-F238E27FC236}">
                <a16:creationId xmlns:a16="http://schemas.microsoft.com/office/drawing/2014/main" id="{EC1FAA8D-1532-926E-A23B-4FFB0E1E848A}"/>
              </a:ext>
            </a:extLst>
          </p:cNvPr>
          <p:cNvGraphicFramePr>
            <a:graphicFrameLocks noGrp="1"/>
          </p:cNvGraphicFramePr>
          <p:nvPr>
            <p:ph idx="1"/>
            <p:extLst>
              <p:ext uri="{D42A27DB-BD31-4B8C-83A1-F6EECF244321}">
                <p14:modId xmlns:p14="http://schemas.microsoft.com/office/powerpoint/2010/main" val="3131404242"/>
              </p:ext>
            </p:extLst>
          </p:nvPr>
        </p:nvGraphicFramePr>
        <p:xfrm>
          <a:off x="1158865" y="2017467"/>
          <a:ext cx="9779182" cy="3366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67838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6DAA-1ACF-4343-A637-D55C4A5DE05B}"/>
              </a:ext>
            </a:extLst>
          </p:cNvPr>
          <p:cNvSpPr>
            <a:spLocks noGrp="1"/>
          </p:cNvSpPr>
          <p:nvPr>
            <p:ph type="title"/>
          </p:nvPr>
        </p:nvSpPr>
        <p:spPr/>
        <p:txBody>
          <a:bodyPr/>
          <a:lstStyle/>
          <a:p>
            <a:r>
              <a:rPr lang="en-US"/>
              <a:t>Steps to Guardianship – Before the Hearing</a:t>
            </a:r>
          </a:p>
        </p:txBody>
      </p:sp>
      <p:graphicFrame>
        <p:nvGraphicFramePr>
          <p:cNvPr id="4" name="Content Placeholder 4" descr="timeline SmartArt graphic&#10;">
            <a:extLst>
              <a:ext uri="{FF2B5EF4-FFF2-40B4-BE49-F238E27FC236}">
                <a16:creationId xmlns:a16="http://schemas.microsoft.com/office/drawing/2014/main" id="{E246B7D8-C843-490A-A5BB-04DFA74A3D8D}"/>
              </a:ext>
            </a:extLst>
          </p:cNvPr>
          <p:cNvGraphicFramePr>
            <a:graphicFrameLocks noGrp="1"/>
          </p:cNvGraphicFramePr>
          <p:nvPr>
            <p:ph idx="1"/>
            <p:extLst>
              <p:ext uri="{D42A27DB-BD31-4B8C-83A1-F6EECF244321}">
                <p14:modId xmlns:p14="http://schemas.microsoft.com/office/powerpoint/2010/main" val="1035140120"/>
              </p:ext>
            </p:extLst>
          </p:nvPr>
        </p:nvGraphicFramePr>
        <p:xfrm>
          <a:off x="203200" y="1787684"/>
          <a:ext cx="11785600" cy="46274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AB8B6466-CC56-4078-BB0C-7A0D5CB3F0F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D76B855D-E9CC-4FF8-AD85-6CDC7B89A0DE}" type="slidenum">
              <a:rPr lang="en-US" smtClean="0">
                <a:solidFill>
                  <a:prstClr val="black">
                    <a:tint val="75000"/>
                  </a:prstClr>
                </a:solidFill>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26474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p>
            <a:r>
              <a:rPr lang="en-US" sz="2900"/>
              <a:t>TEC 1101.103. </a:t>
            </a:r>
            <a:br>
              <a:rPr lang="en-US" sz="2900"/>
            </a:br>
            <a:r>
              <a:rPr lang="en-US" sz="2900"/>
              <a:t> </a:t>
            </a:r>
            <a:br>
              <a:rPr lang="en-US" sz="2900"/>
            </a:br>
            <a:r>
              <a:rPr lang="en-US" sz="2900"/>
              <a:t>HEALTHCARE PROVIDER'S CERTIFICATE OF MEDICAL EXAMINATION</a:t>
            </a:r>
          </a:p>
        </p:txBody>
      </p:sp>
      <p:sp>
        <p:nvSpPr>
          <p:cNvPr id="3" name="Content Placeholder 2"/>
          <p:cNvSpPr>
            <a:spLocks noGrp="1"/>
          </p:cNvSpPr>
          <p:nvPr>
            <p:ph idx="14"/>
          </p:nvPr>
        </p:nvSpPr>
        <p:spPr>
          <a:xfrm>
            <a:off x="1166087" y="2227992"/>
            <a:ext cx="9780587" cy="4608571"/>
          </a:xfrm>
        </p:spPr>
        <p:txBody>
          <a:bodyPr vert="horz" lIns="91440" tIns="45720" rIns="91440" bIns="45720" rtlCol="0" anchor="t">
            <a:noAutofit/>
          </a:bodyPr>
          <a:lstStyle/>
          <a:p>
            <a:pPr marL="457200" indent="-457200"/>
            <a:r>
              <a:rPr lang="en-US" sz="2400"/>
              <a:t>A Court cannot grant guardianship without a HPCME signed by a licensed Texas physician, psychologist or advanced practice registered nurse (with signature of supervising physician)</a:t>
            </a:r>
            <a:endParaRPr lang="en-US" sz="2400">
              <a:cs typeface="Times New Roman"/>
            </a:endParaRPr>
          </a:p>
          <a:p>
            <a:pPr marL="457200" indent="-457200"/>
            <a:r>
              <a:rPr lang="en-US" sz="2400"/>
              <a:t>HPCME based on an examination that is not more than 120 days before the guardianship application is filed with the Court</a:t>
            </a:r>
            <a:endParaRPr lang="en-US" sz="2400">
              <a:cs typeface="Times New Roman"/>
            </a:endParaRPr>
          </a:p>
          <a:p>
            <a:pPr marL="457200" indent="-457200">
              <a:buFont typeface="Arial" panose="020B0604020202020204" pitchFamily="34" charset="0"/>
              <a:buChar char="•"/>
            </a:pPr>
            <a:r>
              <a:rPr lang="en-US" sz="2400"/>
              <a:t>The HCPCME must:</a:t>
            </a:r>
            <a:endParaRPr lang="en-US" sz="2400">
              <a:cs typeface="Times New Roman"/>
            </a:endParaRPr>
          </a:p>
          <a:p>
            <a:pPr marL="800100" lvl="1" indent="-342900">
              <a:buFont typeface="Arial" panose="020B0604020202020204" pitchFamily="34" charset="0"/>
              <a:buChar char="•"/>
            </a:pPr>
            <a:r>
              <a:rPr lang="en-US" sz="2400"/>
              <a:t>Describe the nature, degree, and severity of the proposed ward’s incapacity, including functional deficits</a:t>
            </a:r>
            <a:endParaRPr lang="en-US" sz="2400">
              <a:cs typeface="Times New Roman"/>
            </a:endParaRPr>
          </a:p>
          <a:p>
            <a:pPr marL="800100" lvl="1" indent="-342900">
              <a:buFont typeface="Arial" panose="020B0604020202020204" pitchFamily="34" charset="0"/>
              <a:buChar char="•"/>
            </a:pPr>
            <a:r>
              <a:rPr lang="en-US" sz="2400"/>
              <a:t>Provide an evaluation of the proposed ward’s physical condition and mental functioning and summarize the proposed ward’s medical history if reasonably available</a:t>
            </a:r>
            <a:endParaRPr lang="en-US" sz="2400">
              <a:cs typeface="Times New Roman"/>
            </a:endParaRPr>
          </a:p>
          <a:p>
            <a:pPr indent="-283210"/>
            <a:endParaRPr lang="en-US" sz="2400">
              <a:cs typeface="Times New Roman"/>
            </a:endParaRPr>
          </a:p>
        </p:txBody>
      </p:sp>
    </p:spTree>
    <p:extLst>
      <p:ext uri="{BB962C8B-B14F-4D97-AF65-F5344CB8AC3E}">
        <p14:creationId xmlns:p14="http://schemas.microsoft.com/office/powerpoint/2010/main" val="41126908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6DAA-1ACF-4343-A637-D55C4A5DE05B}"/>
              </a:ext>
            </a:extLst>
          </p:cNvPr>
          <p:cNvSpPr>
            <a:spLocks noGrp="1"/>
          </p:cNvSpPr>
          <p:nvPr>
            <p:ph type="title"/>
          </p:nvPr>
        </p:nvSpPr>
        <p:spPr/>
        <p:txBody>
          <a:bodyPr/>
          <a:lstStyle/>
          <a:p>
            <a:r>
              <a:rPr lang="en-US"/>
              <a:t>Steps to Guardianship – The Hearing</a:t>
            </a:r>
          </a:p>
        </p:txBody>
      </p:sp>
      <p:graphicFrame>
        <p:nvGraphicFramePr>
          <p:cNvPr id="4" name="Content Placeholder 4" descr="timeline SmartArt graphic&#10;">
            <a:extLst>
              <a:ext uri="{FF2B5EF4-FFF2-40B4-BE49-F238E27FC236}">
                <a16:creationId xmlns:a16="http://schemas.microsoft.com/office/drawing/2014/main" id="{E246B7D8-C843-490A-A5BB-04DFA74A3D8D}"/>
              </a:ext>
            </a:extLst>
          </p:cNvPr>
          <p:cNvGraphicFramePr>
            <a:graphicFrameLocks noGrp="1"/>
          </p:cNvGraphicFramePr>
          <p:nvPr>
            <p:ph idx="1"/>
            <p:extLst>
              <p:ext uri="{D42A27DB-BD31-4B8C-83A1-F6EECF244321}">
                <p14:modId xmlns:p14="http://schemas.microsoft.com/office/powerpoint/2010/main" val="845798249"/>
              </p:ext>
            </p:extLst>
          </p:nvPr>
        </p:nvGraphicFramePr>
        <p:xfrm>
          <a:off x="295355" y="2032000"/>
          <a:ext cx="11506200"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a:extLst>
              <a:ext uri="{FF2B5EF4-FFF2-40B4-BE49-F238E27FC236}">
                <a16:creationId xmlns:a16="http://schemas.microsoft.com/office/drawing/2014/main" id="{AB8B6466-CC56-4078-BB0C-7A0D5CB3F0F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cap="none" spc="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D76B855D-E9CC-4FF8-AD85-6CDC7B89A0DE}" type="slidenum">
              <a:rPr lang="en-US" smtClean="0">
                <a:solidFill>
                  <a:prstClr val="black">
                    <a:tint val="75000"/>
                  </a:prstClr>
                </a:solidFill>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19031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7141-1FB7-9B55-30C7-BB7EFC430525}"/>
              </a:ext>
            </a:extLst>
          </p:cNvPr>
          <p:cNvSpPr>
            <a:spLocks noGrp="1"/>
          </p:cNvSpPr>
          <p:nvPr>
            <p:ph type="title"/>
          </p:nvPr>
        </p:nvSpPr>
        <p:spPr/>
        <p:txBody>
          <a:bodyPr/>
          <a:lstStyle/>
          <a:p>
            <a:r>
              <a:rPr lang="en-US" sz="3600">
                <a:cs typeface="Times New Roman"/>
              </a:rPr>
              <a:t>Steps to Guardianship – After The Hearing</a:t>
            </a:r>
            <a:endParaRPr lang="en-US" sz="3600" b="0">
              <a:cs typeface="Times New Roman"/>
            </a:endParaRPr>
          </a:p>
          <a:p>
            <a:endParaRPr lang="en-US">
              <a:cs typeface="Times New Roman"/>
            </a:endParaRPr>
          </a:p>
        </p:txBody>
      </p:sp>
      <p:sp>
        <p:nvSpPr>
          <p:cNvPr id="3" name="Content Placeholder 2">
            <a:extLst>
              <a:ext uri="{FF2B5EF4-FFF2-40B4-BE49-F238E27FC236}">
                <a16:creationId xmlns:a16="http://schemas.microsoft.com/office/drawing/2014/main" id="{7873DEF0-8290-DD54-0F5E-B0BA852DED9C}"/>
              </a:ext>
            </a:extLst>
          </p:cNvPr>
          <p:cNvSpPr>
            <a:spLocks noGrp="1"/>
          </p:cNvSpPr>
          <p:nvPr>
            <p:ph idx="1"/>
          </p:nvPr>
        </p:nvSpPr>
        <p:spPr/>
        <p:txBody>
          <a:bodyPr vert="horz" lIns="91440" tIns="45720" rIns="91440" bIns="45720" rtlCol="0" anchor="t">
            <a:normAutofit/>
          </a:bodyPr>
          <a:lstStyle/>
          <a:p>
            <a:pPr marL="285750" indent="-285750">
              <a:lnSpc>
                <a:spcPct val="100000"/>
              </a:lnSpc>
              <a:spcBef>
                <a:spcPts val="400"/>
              </a:spcBef>
              <a:buFont typeface="Arial"/>
              <a:buChar char="•"/>
            </a:pPr>
            <a:r>
              <a:rPr lang="en-US" sz="3200">
                <a:solidFill>
                  <a:srgbClr val="444444"/>
                </a:solidFill>
                <a:latin typeface="Times New Roman"/>
                <a:ea typeface="Calibri"/>
                <a:cs typeface="Calibri"/>
              </a:rPr>
              <a:t>Notice to Unsecured Creditors – 30 days</a:t>
            </a:r>
            <a:endParaRPr lang="en-US" sz="3200">
              <a:cs typeface="Times New Roman"/>
            </a:endParaRPr>
          </a:p>
          <a:p>
            <a:pPr marL="285750" indent="-285750">
              <a:lnSpc>
                <a:spcPct val="100000"/>
              </a:lnSpc>
              <a:spcBef>
                <a:spcPts val="400"/>
              </a:spcBef>
              <a:buFont typeface="Arial"/>
              <a:buChar char="•"/>
            </a:pPr>
            <a:r>
              <a:rPr lang="en-US" sz="3200">
                <a:solidFill>
                  <a:srgbClr val="444444"/>
                </a:solidFill>
                <a:latin typeface="Times New Roman"/>
                <a:ea typeface="Calibri"/>
                <a:cs typeface="Calibri"/>
              </a:rPr>
              <a:t>Notice to Secured Creditors – 4 months</a:t>
            </a:r>
          </a:p>
          <a:p>
            <a:pPr marL="285750" indent="-285750">
              <a:lnSpc>
                <a:spcPct val="100000"/>
              </a:lnSpc>
              <a:spcBef>
                <a:spcPts val="400"/>
              </a:spcBef>
              <a:buFont typeface="Arial"/>
              <a:buChar char="•"/>
            </a:pPr>
            <a:r>
              <a:rPr lang="en-US" sz="3200">
                <a:solidFill>
                  <a:srgbClr val="444444"/>
                </a:solidFill>
                <a:latin typeface="Times New Roman"/>
                <a:ea typeface="Calibri"/>
                <a:cs typeface="Calibri"/>
              </a:rPr>
              <a:t>Inventory – 30 days</a:t>
            </a:r>
          </a:p>
          <a:p>
            <a:pPr marL="285750" indent="-285750">
              <a:lnSpc>
                <a:spcPct val="100000"/>
              </a:lnSpc>
              <a:spcBef>
                <a:spcPts val="400"/>
              </a:spcBef>
              <a:buFont typeface="Arial"/>
              <a:buChar char="•"/>
            </a:pPr>
            <a:r>
              <a:rPr lang="en-US" sz="3200">
                <a:solidFill>
                  <a:srgbClr val="444444"/>
                </a:solidFill>
                <a:latin typeface="Times New Roman"/>
                <a:ea typeface="Calibri"/>
                <a:cs typeface="Calibri"/>
              </a:rPr>
              <a:t>GOE files Annual Account</a:t>
            </a:r>
          </a:p>
          <a:p>
            <a:pPr marL="285750" indent="-285750">
              <a:lnSpc>
                <a:spcPct val="100000"/>
              </a:lnSpc>
              <a:spcBef>
                <a:spcPts val="400"/>
              </a:spcBef>
              <a:buFont typeface="Arial"/>
              <a:buChar char="•"/>
            </a:pPr>
            <a:r>
              <a:rPr lang="en-US" sz="3200">
                <a:solidFill>
                  <a:srgbClr val="444444"/>
                </a:solidFill>
                <a:latin typeface="Times New Roman"/>
                <a:ea typeface="Calibri"/>
                <a:cs typeface="Calibri"/>
              </a:rPr>
              <a:t>GOP files Annual Report</a:t>
            </a:r>
          </a:p>
          <a:p>
            <a:pPr indent="-283210"/>
            <a:endParaRPr lang="en-US" sz="2800">
              <a:cs typeface="Times New Roman"/>
            </a:endParaRPr>
          </a:p>
        </p:txBody>
      </p:sp>
    </p:spTree>
    <p:extLst>
      <p:ext uri="{BB962C8B-B14F-4D97-AF65-F5344CB8AC3E}">
        <p14:creationId xmlns:p14="http://schemas.microsoft.com/office/powerpoint/2010/main" val="42906145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A7303-A089-F7BC-3DD4-478390E6E4F9}"/>
              </a:ext>
            </a:extLst>
          </p:cNvPr>
          <p:cNvSpPr>
            <a:spLocks noGrp="1"/>
          </p:cNvSpPr>
          <p:nvPr>
            <p:ph type="title"/>
          </p:nvPr>
        </p:nvSpPr>
        <p:spPr/>
        <p:txBody>
          <a:bodyPr/>
          <a:lstStyle/>
          <a:p>
            <a:r>
              <a:rPr lang="en-US"/>
              <a:t>Self-Representing Litigants</a:t>
            </a:r>
          </a:p>
        </p:txBody>
      </p:sp>
      <p:sp>
        <p:nvSpPr>
          <p:cNvPr id="3" name="Content Placeholder 2">
            <a:extLst>
              <a:ext uri="{FF2B5EF4-FFF2-40B4-BE49-F238E27FC236}">
                <a16:creationId xmlns:a16="http://schemas.microsoft.com/office/drawing/2014/main" id="{197480C6-9664-6295-AD95-37CDA8F52EB8}"/>
              </a:ext>
            </a:extLst>
          </p:cNvPr>
          <p:cNvSpPr>
            <a:spLocks noGrp="1"/>
          </p:cNvSpPr>
          <p:nvPr>
            <p:ph idx="14"/>
          </p:nvPr>
        </p:nvSpPr>
        <p:spPr>
          <a:xfrm>
            <a:off x="1166087" y="2352910"/>
            <a:ext cx="9780587" cy="3736739"/>
          </a:xfrm>
        </p:spPr>
        <p:txBody>
          <a:bodyPr vert="horz" lIns="91440" tIns="45720" rIns="91440" bIns="45720" rtlCol="0" anchor="t">
            <a:noAutofit/>
          </a:bodyPr>
          <a:lstStyle/>
          <a:p>
            <a:pPr indent="-283210"/>
            <a:r>
              <a:rPr lang="en-US" sz="2400" dirty="0"/>
              <a:t>Only a licensed attorney may represent the interests of third-party individuals or entities, including guardianships and probate estates. </a:t>
            </a:r>
            <a:r>
              <a:rPr lang="en-US" sz="2400" i="1" dirty="0"/>
              <a:t>Steele v. McDonald </a:t>
            </a:r>
            <a:r>
              <a:rPr lang="en-US" sz="2400" dirty="0"/>
              <a:t>202 S.W.3d 926 (Tex. App. - Waco, 2006)</a:t>
            </a:r>
            <a:endParaRPr lang="en-US" sz="2400">
              <a:cs typeface="Times New Roman"/>
            </a:endParaRPr>
          </a:p>
          <a:p>
            <a:pPr indent="-283210"/>
            <a:r>
              <a:rPr lang="en-US" sz="2400" dirty="0"/>
              <a:t>What can a self-representing litigant file?</a:t>
            </a:r>
            <a:endParaRPr lang="en-US" sz="2400" dirty="0">
              <a:cs typeface="Times New Roman"/>
            </a:endParaRPr>
          </a:p>
          <a:p>
            <a:pPr marL="566420" lvl="1" indent="-283210"/>
            <a:r>
              <a:rPr lang="en-US" sz="2400" dirty="0"/>
              <a:t>Application to Probate Will as Muniment of Title</a:t>
            </a:r>
            <a:endParaRPr lang="en-US" sz="2400" dirty="0">
              <a:cs typeface="Times New Roman"/>
            </a:endParaRPr>
          </a:p>
          <a:p>
            <a:pPr marL="566420" lvl="1" indent="-283210"/>
            <a:r>
              <a:rPr lang="en-US" sz="2400" dirty="0"/>
              <a:t>Small Estates Affidavit</a:t>
            </a:r>
            <a:endParaRPr lang="en-US" sz="2400" dirty="0">
              <a:cs typeface="Times New Roman"/>
            </a:endParaRPr>
          </a:p>
          <a:p>
            <a:pPr marL="566420" lvl="1" indent="-283210"/>
            <a:r>
              <a:rPr lang="en-US" sz="2400" dirty="0"/>
              <a:t>Contest to a Will</a:t>
            </a:r>
            <a:endParaRPr lang="en-US" sz="2400" dirty="0">
              <a:cs typeface="Times New Roman"/>
            </a:endParaRPr>
          </a:p>
          <a:p>
            <a:pPr marL="566420" lvl="1" indent="-283210"/>
            <a:r>
              <a:rPr lang="en-US" sz="2400" dirty="0"/>
              <a:t>Contest to a Guardianship</a:t>
            </a:r>
            <a:endParaRPr lang="en-US" sz="2400" dirty="0">
              <a:cs typeface="Times New Roman"/>
            </a:endParaRPr>
          </a:p>
          <a:p>
            <a:pPr indent="-283210"/>
            <a:r>
              <a:rPr lang="en-US" sz="2400" dirty="0"/>
              <a:t>Admonishment Hearing</a:t>
            </a:r>
            <a:endParaRPr lang="en-US" sz="2400" dirty="0">
              <a:cs typeface="Times New Roman"/>
            </a:endParaRPr>
          </a:p>
        </p:txBody>
      </p:sp>
    </p:spTree>
    <p:extLst>
      <p:ext uri="{BB962C8B-B14F-4D97-AF65-F5344CB8AC3E}">
        <p14:creationId xmlns:p14="http://schemas.microsoft.com/office/powerpoint/2010/main" val="2371265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DF9E134-98AA-3ECE-E40A-180C85ACD7D5}"/>
              </a:ext>
            </a:extLst>
          </p:cNvPr>
          <p:cNvSpPr>
            <a:spLocks noGrp="1"/>
          </p:cNvSpPr>
          <p:nvPr>
            <p:ph type="title"/>
          </p:nvPr>
        </p:nvSpPr>
        <p:spPr>
          <a:xfrm>
            <a:off x="1158864" y="102021"/>
            <a:ext cx="9779183" cy="1744415"/>
          </a:xfrm>
        </p:spPr>
        <p:txBody>
          <a:bodyPr anchor="b">
            <a:normAutofit/>
          </a:bodyPr>
          <a:lstStyle/>
          <a:p>
            <a:r>
              <a:rPr lang="en-US"/>
              <a:t>Probate</a:t>
            </a:r>
          </a:p>
        </p:txBody>
      </p:sp>
      <p:sp>
        <p:nvSpPr>
          <p:cNvPr id="3" name="Content Placeholder 2">
            <a:extLst>
              <a:ext uri="{FF2B5EF4-FFF2-40B4-BE49-F238E27FC236}">
                <a16:creationId xmlns:a16="http://schemas.microsoft.com/office/drawing/2014/main" id="{D1455C0B-19FB-954B-532A-0A68CAC4E0E4}"/>
              </a:ext>
            </a:extLst>
          </p:cNvPr>
          <p:cNvSpPr>
            <a:spLocks noGrp="1"/>
          </p:cNvSpPr>
          <p:nvPr>
            <p:ph idx="1"/>
          </p:nvPr>
        </p:nvSpPr>
        <p:spPr>
          <a:xfrm>
            <a:off x="1158865" y="2017467"/>
            <a:ext cx="9779182" cy="3366815"/>
          </a:xfrm>
        </p:spPr>
        <p:txBody>
          <a:bodyPr>
            <a:normAutofit/>
          </a:bodyPr>
          <a:lstStyle/>
          <a:p>
            <a:endParaRPr lang="en-US" b="0" i="0">
              <a:effectLst/>
              <a:highlight>
                <a:srgbClr val="FFFFFF"/>
              </a:highlight>
            </a:endParaRPr>
          </a:p>
          <a:p>
            <a:r>
              <a:rPr lang="en-US" b="0" i="0">
                <a:effectLst/>
                <a:highlight>
                  <a:srgbClr val="FFFFFF"/>
                </a:highlight>
              </a:rPr>
              <a:t>A legal proceeding by which the court determines the validity of a will (testate), creates an administration in cases where the deceased did not leave a will (intestate), and/or determines the legal heirs of a deceased person</a:t>
            </a:r>
            <a:r>
              <a:rPr lang="en-US">
                <a:highlight>
                  <a:srgbClr val="FFFFFF"/>
                </a:highlight>
              </a:rPr>
              <a:t> (heirship).</a:t>
            </a:r>
            <a:endParaRPr lang="en-US" b="0" i="0">
              <a:effectLst/>
              <a:highlight>
                <a:srgbClr val="FFFFFF"/>
              </a:highlight>
            </a:endParaRPr>
          </a:p>
        </p:txBody>
      </p:sp>
    </p:spTree>
    <p:extLst>
      <p:ext uri="{BB962C8B-B14F-4D97-AF65-F5344CB8AC3E}">
        <p14:creationId xmlns:p14="http://schemas.microsoft.com/office/powerpoint/2010/main" val="12659396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C753FD-96EC-101A-B8A4-5F69A189BEF4}"/>
              </a:ext>
            </a:extLst>
          </p:cNvPr>
          <p:cNvSpPr>
            <a:spLocks noGrp="1"/>
          </p:cNvSpPr>
          <p:nvPr>
            <p:ph type="ctrTitle"/>
          </p:nvPr>
        </p:nvSpPr>
        <p:spPr>
          <a:xfrm>
            <a:off x="1167494" y="252549"/>
            <a:ext cx="6220278" cy="3262811"/>
          </a:xfrm>
        </p:spPr>
        <p:txBody>
          <a:bodyPr/>
          <a:lstStyle/>
          <a:p>
            <a:pPr algn="ctr"/>
            <a:r>
              <a:rPr lang="en-US">
                <a:latin typeface="Times New Roman" panose="02020603050405020304" pitchFamily="18" charset="0"/>
                <a:cs typeface="Times New Roman" panose="02020603050405020304" pitchFamily="18" charset="0"/>
              </a:rPr>
              <a:t>Thank you!</a:t>
            </a:r>
            <a:br>
              <a:rPr lang="en-US">
                <a:latin typeface="Times New Roman" panose="02020603050405020304" pitchFamily="18" charset="0"/>
                <a:cs typeface="Times New Roman" panose="02020603050405020304" pitchFamily="18" charset="0"/>
              </a:rPr>
            </a:br>
            <a:endParaRPr lang="en-US">
              <a:latin typeface="Times New Roman" panose="02020603050405020304" pitchFamily="18" charset="0"/>
              <a:cs typeface="Times New Roman" panose="02020603050405020304" pitchFamily="18" charset="0"/>
            </a:endParaRPr>
          </a:p>
        </p:txBody>
      </p:sp>
      <p:sp>
        <p:nvSpPr>
          <p:cNvPr id="5" name="Subtitle 4">
            <a:extLst>
              <a:ext uri="{FF2B5EF4-FFF2-40B4-BE49-F238E27FC236}">
                <a16:creationId xmlns:a16="http://schemas.microsoft.com/office/drawing/2014/main" id="{67BB04B7-47A4-741B-59E0-F0E6F2126E8F}"/>
              </a:ext>
            </a:extLst>
          </p:cNvPr>
          <p:cNvSpPr>
            <a:spLocks noGrp="1"/>
          </p:cNvSpPr>
          <p:nvPr>
            <p:ph type="subTitle" idx="1"/>
          </p:nvPr>
        </p:nvSpPr>
        <p:spPr>
          <a:xfrm>
            <a:off x="489857" y="3679371"/>
            <a:ext cx="7293429" cy="2926080"/>
          </a:xfrm>
        </p:spPr>
        <p:txBody>
          <a:bodyPr/>
          <a:lstStyle/>
          <a:p>
            <a:r>
              <a:rPr lang="en-US">
                <a:latin typeface="Times New Roman" panose="02020603050405020304" pitchFamily="18" charset="0"/>
                <a:cs typeface="Times New Roman" panose="02020603050405020304" pitchFamily="18" charset="0"/>
              </a:rPr>
              <a:t>For more information, please visit the Probate Court No. 3 webpage at https://www.bexar.org/3049/Probate-Courts.</a:t>
            </a:r>
          </a:p>
        </p:txBody>
      </p:sp>
    </p:spTree>
    <p:extLst>
      <p:ext uri="{BB962C8B-B14F-4D97-AF65-F5344CB8AC3E}">
        <p14:creationId xmlns:p14="http://schemas.microsoft.com/office/powerpoint/2010/main" val="1609673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4013-D62F-7FC9-CE02-FADE0F1DAFD1}"/>
              </a:ext>
            </a:extLst>
          </p:cNvPr>
          <p:cNvSpPr>
            <a:spLocks noGrp="1"/>
          </p:cNvSpPr>
          <p:nvPr>
            <p:ph type="title"/>
          </p:nvPr>
        </p:nvSpPr>
        <p:spPr>
          <a:xfrm>
            <a:off x="984612" y="0"/>
            <a:ext cx="9779183" cy="1226504"/>
          </a:xfrm>
        </p:spPr>
        <p:txBody>
          <a:bodyPr anchor="b">
            <a:normAutofit/>
          </a:bodyPr>
          <a:lstStyle/>
          <a:p>
            <a:r>
              <a:rPr lang="en-US">
                <a:latin typeface="Times New Roman" panose="02020603050405020304" pitchFamily="18" charset="0"/>
                <a:cs typeface="Times New Roman" panose="02020603050405020304" pitchFamily="18" charset="0"/>
              </a:rPr>
              <a:t>Venue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TEC </a:t>
            </a:r>
            <a:r>
              <a:rPr lang="en-US" sz="4400"/>
              <a:t>§ </a:t>
            </a:r>
            <a:r>
              <a:rPr lang="en-US">
                <a:latin typeface="Times New Roman" panose="02020603050405020304" pitchFamily="18" charset="0"/>
                <a:cs typeface="Times New Roman" panose="02020603050405020304" pitchFamily="18" charset="0"/>
              </a:rPr>
              <a:t>33.001</a:t>
            </a:r>
          </a:p>
        </p:txBody>
      </p:sp>
      <p:pic>
        <p:nvPicPr>
          <p:cNvPr id="5" name="Content Placeholder 4">
            <a:extLst>
              <a:ext uri="{FF2B5EF4-FFF2-40B4-BE49-F238E27FC236}">
                <a16:creationId xmlns:a16="http://schemas.microsoft.com/office/drawing/2014/main" id="{9B8E5B9A-BE0B-6DF9-9228-23B9E42AA8F2}"/>
              </a:ext>
            </a:extLst>
          </p:cNvPr>
          <p:cNvPicPr>
            <a:picLocks noGrp="1" noChangeAspect="1"/>
          </p:cNvPicPr>
          <p:nvPr>
            <p:ph idx="1"/>
          </p:nvPr>
        </p:nvPicPr>
        <p:blipFill>
          <a:blip r:embed="rId3"/>
          <a:stretch>
            <a:fillRect/>
          </a:stretch>
        </p:blipFill>
        <p:spPr>
          <a:xfrm>
            <a:off x="1954530" y="1141036"/>
            <a:ext cx="7760970" cy="5573351"/>
          </a:xfrm>
          <a:prstGeom prst="rect">
            <a:avLst/>
          </a:prstGeom>
          <a:noFill/>
        </p:spPr>
      </p:pic>
    </p:spTree>
    <p:extLst>
      <p:ext uri="{BB962C8B-B14F-4D97-AF65-F5344CB8AC3E}">
        <p14:creationId xmlns:p14="http://schemas.microsoft.com/office/powerpoint/2010/main" val="3355847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806C1-AD6D-6143-1887-E3D6A8C0E0C3}"/>
              </a:ext>
            </a:extLst>
          </p:cNvPr>
          <p:cNvSpPr>
            <a:spLocks noGrp="1"/>
          </p:cNvSpPr>
          <p:nvPr>
            <p:ph type="title"/>
          </p:nvPr>
        </p:nvSpPr>
        <p:spPr>
          <a:xfrm>
            <a:off x="1295402" y="982132"/>
            <a:ext cx="9601196" cy="1303867"/>
          </a:xfrm>
        </p:spPr>
        <p:txBody>
          <a:bodyPr>
            <a:normAutofit/>
          </a:bodyPr>
          <a:lstStyle/>
          <a:p>
            <a:r>
              <a:rPr lang="en-US">
                <a:solidFill>
                  <a:srgbClr val="262626"/>
                </a:solidFill>
                <a:latin typeface="Times New Roman" panose="02020603050405020304" pitchFamily="18" charset="0"/>
                <a:cs typeface="Times New Roman" panose="02020603050405020304" pitchFamily="18" charset="0"/>
              </a:rPr>
              <a:t>Standing</a:t>
            </a:r>
          </a:p>
        </p:txBody>
      </p:sp>
      <p:graphicFrame>
        <p:nvGraphicFramePr>
          <p:cNvPr id="6" name="Content Placeholder 3">
            <a:extLst>
              <a:ext uri="{FF2B5EF4-FFF2-40B4-BE49-F238E27FC236}">
                <a16:creationId xmlns:a16="http://schemas.microsoft.com/office/drawing/2014/main" id="{6D92DA04-0982-1878-7BEB-6CA3C4056B4C}"/>
              </a:ext>
            </a:extLst>
          </p:cNvPr>
          <p:cNvGraphicFramePr>
            <a:graphicFrameLocks noGrp="1"/>
          </p:cNvGraphicFramePr>
          <p:nvPr>
            <p:ph idx="1"/>
            <p:extLst>
              <p:ext uri="{D42A27DB-BD31-4B8C-83A1-F6EECF244321}">
                <p14:modId xmlns:p14="http://schemas.microsoft.com/office/powerpoint/2010/main" val="2408177779"/>
              </p:ext>
            </p:extLst>
          </p:nvPr>
        </p:nvGraphicFramePr>
        <p:xfrm>
          <a:off x="1295400" y="2772384"/>
          <a:ext cx="9601197" cy="2874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050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A2544-693D-5E17-E01C-5ED4F5D03FB1}"/>
              </a:ext>
            </a:extLst>
          </p:cNvPr>
          <p:cNvSpPr>
            <a:spLocks noGrp="1"/>
          </p:cNvSpPr>
          <p:nvPr>
            <p:ph type="title"/>
          </p:nvPr>
        </p:nvSpPr>
        <p:spPr>
          <a:xfrm>
            <a:off x="1167492" y="45085"/>
            <a:ext cx="9779183" cy="1600835"/>
          </a:xfrm>
        </p:spPr>
        <p:txBody>
          <a:bodyPr anchor="b">
            <a:normAutofit/>
          </a:bodyPr>
          <a:lstStyle/>
          <a:p>
            <a:r>
              <a:rPr lang="en-US">
                <a:latin typeface="Times New Roman" panose="02020603050405020304" pitchFamily="18" charset="0"/>
                <a:cs typeface="Times New Roman" panose="02020603050405020304" pitchFamily="18" charset="0"/>
              </a:rPr>
              <a:t>Priority to Serve</a:t>
            </a:r>
          </a:p>
        </p:txBody>
      </p:sp>
      <p:sp>
        <p:nvSpPr>
          <p:cNvPr id="3" name="Content Placeholder 2">
            <a:extLst>
              <a:ext uri="{FF2B5EF4-FFF2-40B4-BE49-F238E27FC236}">
                <a16:creationId xmlns:a16="http://schemas.microsoft.com/office/drawing/2014/main" id="{B8C8E918-2E88-63DD-EA04-EB7A937DFC25}"/>
              </a:ext>
            </a:extLst>
          </p:cNvPr>
          <p:cNvSpPr>
            <a:spLocks noGrp="1"/>
          </p:cNvSpPr>
          <p:nvPr>
            <p:ph idx="14"/>
          </p:nvPr>
        </p:nvSpPr>
        <p:spPr>
          <a:xfrm>
            <a:off x="1166087" y="2343150"/>
            <a:ext cx="9780587" cy="4331970"/>
          </a:xfrm>
        </p:spPr>
        <p:txBody>
          <a:bodyPr>
            <a:noAutofit/>
          </a:bodyPr>
          <a:lstStyle/>
          <a:p>
            <a:r>
              <a:rPr lang="en-US" sz="2400">
                <a:latin typeface="Times New Roman" panose="02020603050405020304" pitchFamily="18" charset="0"/>
                <a:cs typeface="Times New Roman" panose="02020603050405020304" pitchFamily="18" charset="0"/>
              </a:rPr>
              <a:t>TEC </a:t>
            </a:r>
            <a:r>
              <a:rPr lang="en-US" sz="2400"/>
              <a:t>§</a:t>
            </a:r>
            <a:r>
              <a:rPr lang="en-US" sz="2400">
                <a:latin typeface="Times New Roman" panose="02020603050405020304" pitchFamily="18" charset="0"/>
                <a:cs typeface="Times New Roman" panose="02020603050405020304" pitchFamily="18" charset="0"/>
              </a:rPr>
              <a:t>304.001</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Person named as executor in will</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Surviving spouse</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Principal devisee</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Any devisee</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Next of kin</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Creditor</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Any person not disqualified</a:t>
            </a:r>
          </a:p>
          <a:p>
            <a:pPr marL="800100" lvl="1"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Any appointed public probate administrator</a:t>
            </a:r>
          </a:p>
        </p:txBody>
      </p:sp>
    </p:spTree>
    <p:extLst>
      <p:ext uri="{BB962C8B-B14F-4D97-AF65-F5344CB8AC3E}">
        <p14:creationId xmlns:p14="http://schemas.microsoft.com/office/powerpoint/2010/main" val="2330567631"/>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FA27B80F45F2A4E88185A077E4D0D01" ma:contentTypeVersion="6" ma:contentTypeDescription="Create a new document." ma:contentTypeScope="" ma:versionID="ddcc1808ad02d876fd83d2cea5b2192e">
  <xsd:schema xmlns:xsd="http://www.w3.org/2001/XMLSchema" xmlns:xs="http://www.w3.org/2001/XMLSchema" xmlns:p="http://schemas.microsoft.com/office/2006/metadata/properties" xmlns:ns2="ee88cb38-7d25-40ef-a52d-f9ace87d94f1" xmlns:ns3="5ae67087-2a33-4777-b32f-2633238de13f" targetNamespace="http://schemas.microsoft.com/office/2006/metadata/properties" ma:root="true" ma:fieldsID="2444cdd93bac9945248f64567c1e0c0c" ns2:_="" ns3:_="">
    <xsd:import namespace="ee88cb38-7d25-40ef-a52d-f9ace87d94f1"/>
    <xsd:import namespace="5ae67087-2a33-4777-b32f-2633238de13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88cb38-7d25-40ef-a52d-f9ace87d94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ae67087-2a33-4777-b32f-2633238de13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E98C35-9ECE-4425-BCBA-00E118C705CE}">
  <ds:schemaRefs>
    <ds:schemaRef ds:uri="5ae67087-2a33-4777-b32f-2633238de13f"/>
    <ds:schemaRef ds:uri="ee88cb38-7d25-40ef-a52d-f9ace87d94f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017E8E5-8C22-4110-BAAB-11C62DB2C8DD}">
  <ds:schemaRefs>
    <ds:schemaRef ds:uri="5ae67087-2a33-4777-b32f-2633238de13f"/>
    <ds:schemaRef ds:uri="ee88cb38-7d25-40ef-a52d-f9ace87d94f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5A8381C-73EB-48EA-B45F-7B7C8C7DF409}">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60</Slides>
  <Notes>55</Notes>
  <HiddenSlides>0</HiddenSlide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Custom</vt:lpstr>
      <vt:lpstr>From Wills to Wards: The Unsung Heroics of Court Administrators in  Probate &amp; Guardianships</vt:lpstr>
      <vt:lpstr>Judge Barbie Scharf-Zeldes</vt:lpstr>
      <vt:lpstr>Bexar County Probate Courts</vt:lpstr>
      <vt:lpstr>What is a Statutory Probate Court?</vt:lpstr>
      <vt:lpstr>Staff Contact Information Probate Court 3, Judge Barbie Scharf-Zeldes</vt:lpstr>
      <vt:lpstr>Probate</vt:lpstr>
      <vt:lpstr>Venue  TEC § 33.001</vt:lpstr>
      <vt:lpstr>Standing</vt:lpstr>
      <vt:lpstr>Priority to Serve</vt:lpstr>
      <vt:lpstr>Timeline to File</vt:lpstr>
      <vt:lpstr>Probate – Letters Testamentary</vt:lpstr>
      <vt:lpstr>Letters Testamentary and  Independent Executor not first named</vt:lpstr>
      <vt:lpstr>Documents Required for Hearing</vt:lpstr>
      <vt:lpstr>No Will . . . Then What?</vt:lpstr>
      <vt:lpstr>When is an Heirship required?</vt:lpstr>
      <vt:lpstr>Statute of Limitations TEC §202.0025</vt:lpstr>
      <vt:lpstr>Application for Determination of Heirship TEC §202.005 </vt:lpstr>
      <vt:lpstr>TEC §202.005 Continued</vt:lpstr>
      <vt:lpstr>Verification TEC §202.007 </vt:lpstr>
      <vt:lpstr>Predeceased vs. Post-Deceased</vt:lpstr>
      <vt:lpstr>Notice to Heirs – Qualified Delivery Method</vt:lpstr>
      <vt:lpstr>Notice to Heirs – Service by Citation by Publication</vt:lpstr>
      <vt:lpstr>Service is not required . . . </vt:lpstr>
      <vt:lpstr>Waiver of Notice TEC §202.056</vt:lpstr>
      <vt:lpstr>Affidavit of Service of Citation</vt:lpstr>
      <vt:lpstr>Motion &amp; Order Appointing  Attorney Ad Litem</vt:lpstr>
      <vt:lpstr>Attorney Ad Litem’s Role</vt:lpstr>
      <vt:lpstr>Prove up the Heirs</vt:lpstr>
      <vt:lpstr>Witnesses to Testify</vt:lpstr>
      <vt:lpstr>Judgment Declaring Heirship</vt:lpstr>
      <vt:lpstr>Is an  Administration Necessary?</vt:lpstr>
      <vt:lpstr>Application for Letters of Administration TEC §301.052</vt:lpstr>
      <vt:lpstr>Independent Administration</vt:lpstr>
      <vt:lpstr>Consent for Independent Administration</vt:lpstr>
      <vt:lpstr>Dependent Administration</vt:lpstr>
      <vt:lpstr>Next Steps for Executors or Administrators</vt:lpstr>
      <vt:lpstr>Next Steps after the Hearing – If no Administration</vt:lpstr>
      <vt:lpstr>Inventory, Appraisement, &amp; List of Claims</vt:lpstr>
      <vt:lpstr>Affidavit in Lieu of Inventory</vt:lpstr>
      <vt:lpstr>Notice to Creditors</vt:lpstr>
      <vt:lpstr>Later Discovered Property</vt:lpstr>
      <vt:lpstr>Contingency Fees</vt:lpstr>
      <vt:lpstr>Closing Independent Administration </vt:lpstr>
      <vt:lpstr>Closing Dependent Administration</vt:lpstr>
      <vt:lpstr>Guardianship</vt:lpstr>
      <vt:lpstr>Common Situations Requiring Guardianship</vt:lpstr>
      <vt:lpstr>Not Appropriate for Guardianship</vt:lpstr>
      <vt:lpstr>Finding of Incapacity  </vt:lpstr>
      <vt:lpstr>Is Guardianship Necessary?</vt:lpstr>
      <vt:lpstr>Alternatives to Guardianship</vt:lpstr>
      <vt:lpstr>Supports and Services</vt:lpstr>
      <vt:lpstr>Guardian of the Person</vt:lpstr>
      <vt:lpstr>Guardian of the Estate</vt:lpstr>
      <vt:lpstr>Court Investigator – Before the Hearing</vt:lpstr>
      <vt:lpstr>Steps to Guardianship – Before the Hearing</vt:lpstr>
      <vt:lpstr>TEC 1101.103.    HEALTHCARE PROVIDER'S CERTIFICATE OF MEDICAL EXAMINATION</vt:lpstr>
      <vt:lpstr>Steps to Guardianship – The Hearing</vt:lpstr>
      <vt:lpstr>Steps to Guardianship – After The Hearing </vt:lpstr>
      <vt:lpstr>Self-Representing Litigants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Scharf-Zeldes, Judge Barbie</dc:creator>
  <cp:revision>49</cp:revision>
  <dcterms:created xsi:type="dcterms:W3CDTF">2024-08-06T16:00:33Z</dcterms:created>
  <dcterms:modified xsi:type="dcterms:W3CDTF">2025-07-29T21:20:11Z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0x0101001FA27B80F45F2A4E88185A077E4D0D01</vt:lpwstr>
  </property>
</Properties>
</file>