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318" r:id="rId3"/>
    <p:sldId id="313" r:id="rId4"/>
    <p:sldId id="257" r:id="rId5"/>
    <p:sldId id="258" r:id="rId6"/>
    <p:sldId id="271" r:id="rId7"/>
    <p:sldId id="259" r:id="rId8"/>
    <p:sldId id="314" r:id="rId9"/>
    <p:sldId id="260" r:id="rId10"/>
    <p:sldId id="272" r:id="rId11"/>
    <p:sldId id="273" r:id="rId12"/>
    <p:sldId id="261" r:id="rId13"/>
    <p:sldId id="295" r:id="rId14"/>
    <p:sldId id="274" r:id="rId15"/>
    <p:sldId id="293" r:id="rId16"/>
    <p:sldId id="296" r:id="rId17"/>
    <p:sldId id="297" r:id="rId18"/>
    <p:sldId id="298" r:id="rId19"/>
    <p:sldId id="294" r:id="rId20"/>
    <p:sldId id="315" r:id="rId21"/>
    <p:sldId id="299" r:id="rId22"/>
    <p:sldId id="300" r:id="rId23"/>
    <p:sldId id="316" r:id="rId24"/>
    <p:sldId id="288" r:id="rId25"/>
    <p:sldId id="289" r:id="rId26"/>
    <p:sldId id="301" r:id="rId27"/>
    <p:sldId id="290" r:id="rId28"/>
    <p:sldId id="291" r:id="rId29"/>
    <p:sldId id="302" r:id="rId30"/>
    <p:sldId id="292" r:id="rId31"/>
    <p:sldId id="304" r:id="rId32"/>
    <p:sldId id="262" r:id="rId33"/>
    <p:sldId id="319" r:id="rId34"/>
    <p:sldId id="263" r:id="rId35"/>
    <p:sldId id="264" r:id="rId36"/>
    <p:sldId id="265" r:id="rId37"/>
    <p:sldId id="323" r:id="rId38"/>
    <p:sldId id="310" r:id="rId39"/>
    <p:sldId id="284" r:id="rId40"/>
    <p:sldId id="285" r:id="rId41"/>
    <p:sldId id="287" r:id="rId42"/>
    <p:sldId id="320" r:id="rId43"/>
    <p:sldId id="312" r:id="rId44"/>
    <p:sldId id="305" r:id="rId45"/>
    <p:sldId id="275" r:id="rId46"/>
    <p:sldId id="276" r:id="rId47"/>
    <p:sldId id="277" r:id="rId48"/>
    <p:sldId id="278" r:id="rId49"/>
    <p:sldId id="281" r:id="rId50"/>
    <p:sldId id="283" r:id="rId51"/>
    <p:sldId id="317" r:id="rId52"/>
    <p:sldId id="279" r:id="rId53"/>
    <p:sldId id="280" r:id="rId54"/>
    <p:sldId id="309" r:id="rId55"/>
    <p:sldId id="286" r:id="rId56"/>
    <p:sldId id="322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74CC7-BF2F-4368-8E79-6AC9B94DED99}" v="419" dt="2025-08-04T21:06:23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245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Weiser" userId="4e91f99ff05c6c9e" providerId="LiveId" clId="{CDA74CC7-BF2F-4368-8E79-6AC9B94DED99}"/>
    <pc:docChg chg="custSel addSld delSld modSld sldOrd">
      <pc:chgData name="Laura Weiser" userId="4e91f99ff05c6c9e" providerId="LiveId" clId="{CDA74CC7-BF2F-4368-8E79-6AC9B94DED99}" dt="2025-08-04T21:06:23.543" v="524" actId="27636"/>
      <pc:docMkLst>
        <pc:docMk/>
      </pc:docMkLst>
      <pc:sldChg chg="modSp mod">
        <pc:chgData name="Laura Weiser" userId="4e91f99ff05c6c9e" providerId="LiveId" clId="{CDA74CC7-BF2F-4368-8E79-6AC9B94DED99}" dt="2025-08-04T21:03:57.216" v="461" actId="20577"/>
        <pc:sldMkLst>
          <pc:docMk/>
          <pc:sldMk cId="2004846327" sldId="280"/>
        </pc:sldMkLst>
        <pc:spChg chg="mod">
          <ac:chgData name="Laura Weiser" userId="4e91f99ff05c6c9e" providerId="LiveId" clId="{CDA74CC7-BF2F-4368-8E79-6AC9B94DED99}" dt="2025-08-04T21:03:57.216" v="461" actId="20577"/>
          <ac:spMkLst>
            <pc:docMk/>
            <pc:sldMk cId="2004846327" sldId="280"/>
            <ac:spMk id="2" creationId="{F19EA11E-5EEB-426B-843E-0C6F4FA3803E}"/>
          </ac:spMkLst>
        </pc:spChg>
      </pc:sldChg>
      <pc:sldChg chg="ord">
        <pc:chgData name="Laura Weiser" userId="4e91f99ff05c6c9e" providerId="LiveId" clId="{CDA74CC7-BF2F-4368-8E79-6AC9B94DED99}" dt="2025-08-04T21:04:16.740" v="465"/>
        <pc:sldMkLst>
          <pc:docMk/>
          <pc:sldMk cId="3066006066" sldId="281"/>
        </pc:sldMkLst>
      </pc:sldChg>
      <pc:sldChg chg="ord">
        <pc:chgData name="Laura Weiser" userId="4e91f99ff05c6c9e" providerId="LiveId" clId="{CDA74CC7-BF2F-4368-8E79-6AC9B94DED99}" dt="2025-08-04T21:04:24.206" v="467"/>
        <pc:sldMkLst>
          <pc:docMk/>
          <pc:sldMk cId="176411160" sldId="283"/>
        </pc:sldMkLst>
      </pc:sldChg>
      <pc:sldChg chg="modSp mod">
        <pc:chgData name="Laura Weiser" userId="4e91f99ff05c6c9e" providerId="LiveId" clId="{CDA74CC7-BF2F-4368-8E79-6AC9B94DED99}" dt="2025-08-04T20:54:41.142" v="42" actId="14100"/>
        <pc:sldMkLst>
          <pc:docMk/>
          <pc:sldMk cId="111745452" sldId="284"/>
        </pc:sldMkLst>
        <pc:graphicFrameChg chg="mod">
          <ac:chgData name="Laura Weiser" userId="4e91f99ff05c6c9e" providerId="LiveId" clId="{CDA74CC7-BF2F-4368-8E79-6AC9B94DED99}" dt="2025-08-04T20:54:41.142" v="42" actId="14100"/>
          <ac:graphicFrameMkLst>
            <pc:docMk/>
            <pc:sldMk cId="111745452" sldId="284"/>
            <ac:graphicFrameMk id="5" creationId="{03B3F457-0A02-4D23-A09F-FC947594ECC8}"/>
          </ac:graphicFrameMkLst>
        </pc:graphicFrameChg>
      </pc:sldChg>
      <pc:sldChg chg="addSp delSp modSp mod setBg">
        <pc:chgData name="Laura Weiser" userId="4e91f99ff05c6c9e" providerId="LiveId" clId="{CDA74CC7-BF2F-4368-8E79-6AC9B94DED99}" dt="2025-08-04T20:50:17.386" v="9" actId="14100"/>
        <pc:sldMkLst>
          <pc:docMk/>
          <pc:sldMk cId="402543870" sldId="290"/>
        </pc:sldMkLst>
        <pc:spChg chg="mod">
          <ac:chgData name="Laura Weiser" userId="4e91f99ff05c6c9e" providerId="LiveId" clId="{CDA74CC7-BF2F-4368-8E79-6AC9B94DED99}" dt="2025-08-04T20:49:57.103" v="4" actId="26606"/>
          <ac:spMkLst>
            <pc:docMk/>
            <pc:sldMk cId="402543870" sldId="290"/>
            <ac:spMk id="2" creationId="{383695DE-1F35-4CF2-BB85-99EBD3C012B7}"/>
          </ac:spMkLst>
        </pc:spChg>
        <pc:spChg chg="mod ord">
          <ac:chgData name="Laura Weiser" userId="4e91f99ff05c6c9e" providerId="LiveId" clId="{CDA74CC7-BF2F-4368-8E79-6AC9B94DED99}" dt="2025-08-04T20:50:17.386" v="9" actId="14100"/>
          <ac:spMkLst>
            <pc:docMk/>
            <pc:sldMk cId="402543870" sldId="290"/>
            <ac:spMk id="3" creationId="{B8975AB5-84C8-4BBF-91F1-724F7CE513AE}"/>
          </ac:spMkLst>
        </pc:spChg>
        <pc:spChg chg="add">
          <ac:chgData name="Laura Weiser" userId="4e91f99ff05c6c9e" providerId="LiveId" clId="{CDA74CC7-BF2F-4368-8E79-6AC9B94DED99}" dt="2025-08-04T20:49:57.103" v="4" actId="26606"/>
          <ac:spMkLst>
            <pc:docMk/>
            <pc:sldMk cId="402543870" sldId="290"/>
            <ac:spMk id="10" creationId="{79BB35BC-D5C2-4C8B-A22A-A71E6191913B}"/>
          </ac:spMkLst>
        </pc:spChg>
        <pc:picChg chg="add mod">
          <ac:chgData name="Laura Weiser" userId="4e91f99ff05c6c9e" providerId="LiveId" clId="{CDA74CC7-BF2F-4368-8E79-6AC9B94DED99}" dt="2025-08-04T20:50:10.941" v="7" actId="14100"/>
          <ac:picMkLst>
            <pc:docMk/>
            <pc:sldMk cId="402543870" sldId="290"/>
            <ac:picMk id="5" creationId="{A90E10AE-F6B8-8452-1DCB-188B00437F9D}"/>
          </ac:picMkLst>
        </pc:picChg>
        <pc:picChg chg="del">
          <ac:chgData name="Laura Weiser" userId="4e91f99ff05c6c9e" providerId="LiveId" clId="{CDA74CC7-BF2F-4368-8E79-6AC9B94DED99}" dt="2025-08-04T20:49:28.018" v="0" actId="478"/>
          <ac:picMkLst>
            <pc:docMk/>
            <pc:sldMk cId="402543870" sldId="290"/>
            <ac:picMk id="7" creationId="{98239455-3F9F-4C34-AEC0-E167C0916DC7}"/>
          </ac:picMkLst>
        </pc:picChg>
      </pc:sldChg>
      <pc:sldChg chg="addSp delSp modSp mod setBg">
        <pc:chgData name="Laura Weiser" userId="4e91f99ff05c6c9e" providerId="LiveId" clId="{CDA74CC7-BF2F-4368-8E79-6AC9B94DED99}" dt="2025-08-04T20:51:55.504" v="25" actId="14100"/>
        <pc:sldMkLst>
          <pc:docMk/>
          <pc:sldMk cId="2911883756" sldId="291"/>
        </pc:sldMkLst>
        <pc:spChg chg="mod">
          <ac:chgData name="Laura Weiser" userId="4e91f99ff05c6c9e" providerId="LiveId" clId="{CDA74CC7-BF2F-4368-8E79-6AC9B94DED99}" dt="2025-08-04T20:51:43.443" v="22" actId="14100"/>
          <ac:spMkLst>
            <pc:docMk/>
            <pc:sldMk cId="2911883756" sldId="291"/>
            <ac:spMk id="2" creationId="{A312C7B5-0784-4CAB-B9DA-667D7D763F1F}"/>
          </ac:spMkLst>
        </pc:spChg>
        <pc:spChg chg="mod ord">
          <ac:chgData name="Laura Weiser" userId="4e91f99ff05c6c9e" providerId="LiveId" clId="{CDA74CC7-BF2F-4368-8E79-6AC9B94DED99}" dt="2025-08-04T20:51:55.504" v="25" actId="14100"/>
          <ac:spMkLst>
            <pc:docMk/>
            <pc:sldMk cId="2911883756" sldId="291"/>
            <ac:spMk id="3" creationId="{A3D88BFD-2F22-4287-8A33-E5E4E6497432}"/>
          </ac:spMkLst>
        </pc:spChg>
        <pc:spChg chg="add del mod">
          <ac:chgData name="Laura Weiser" userId="4e91f99ff05c6c9e" providerId="LiveId" clId="{CDA74CC7-BF2F-4368-8E79-6AC9B94DED99}" dt="2025-08-04T20:51:18.756" v="16" actId="478"/>
          <ac:spMkLst>
            <pc:docMk/>
            <pc:sldMk cId="2911883756" sldId="291"/>
            <ac:spMk id="6" creationId="{A6E288BF-2F48-95F7-26E4-458594755354}"/>
          </ac:spMkLst>
        </pc:spChg>
        <pc:spChg chg="add">
          <ac:chgData name="Laura Weiser" userId="4e91f99ff05c6c9e" providerId="LiveId" clId="{CDA74CC7-BF2F-4368-8E79-6AC9B94DED99}" dt="2025-08-04T20:51:12.930" v="14" actId="26606"/>
          <ac:spMkLst>
            <pc:docMk/>
            <pc:sldMk cId="2911883756" sldId="291"/>
            <ac:spMk id="11" creationId="{79BB35BC-D5C2-4C8B-A22A-A71E6191913B}"/>
          </ac:spMkLst>
        </pc:spChg>
        <pc:picChg chg="add mod">
          <ac:chgData name="Laura Weiser" userId="4e91f99ff05c6c9e" providerId="LiveId" clId="{CDA74CC7-BF2F-4368-8E79-6AC9B94DED99}" dt="2025-08-04T20:51:31.688" v="18" actId="14100"/>
          <ac:picMkLst>
            <pc:docMk/>
            <pc:sldMk cId="2911883756" sldId="291"/>
            <ac:picMk id="5" creationId="{E0C408CC-FF53-0BF8-06CD-CE4459B0EEE3}"/>
          </ac:picMkLst>
        </pc:picChg>
        <pc:picChg chg="del">
          <ac:chgData name="Laura Weiser" userId="4e91f99ff05c6c9e" providerId="LiveId" clId="{CDA74CC7-BF2F-4368-8E79-6AC9B94DED99}" dt="2025-08-04T20:50:28.870" v="10" actId="478"/>
          <ac:picMkLst>
            <pc:docMk/>
            <pc:sldMk cId="2911883756" sldId="291"/>
            <ac:picMk id="7" creationId="{27D09F0D-587E-4C13-AD94-A1AC92E615B6}"/>
          </ac:picMkLst>
        </pc:picChg>
      </pc:sldChg>
      <pc:sldChg chg="addSp modSp mod setBg">
        <pc:chgData name="Laura Weiser" userId="4e91f99ff05c6c9e" providerId="LiveId" clId="{CDA74CC7-BF2F-4368-8E79-6AC9B94DED99}" dt="2025-08-04T20:54:00.153" v="40" actId="14100"/>
        <pc:sldMkLst>
          <pc:docMk/>
          <pc:sldMk cId="756641976" sldId="292"/>
        </pc:sldMkLst>
        <pc:spChg chg="mod">
          <ac:chgData name="Laura Weiser" userId="4e91f99ff05c6c9e" providerId="LiveId" clId="{CDA74CC7-BF2F-4368-8E79-6AC9B94DED99}" dt="2025-08-04T20:53:40.707" v="35" actId="26606"/>
          <ac:spMkLst>
            <pc:docMk/>
            <pc:sldMk cId="756641976" sldId="292"/>
            <ac:spMk id="2" creationId="{0B66C7AA-0387-43D2-A1DA-11C4772D1512}"/>
          </ac:spMkLst>
        </pc:spChg>
        <pc:spChg chg="mod">
          <ac:chgData name="Laura Weiser" userId="4e91f99ff05c6c9e" providerId="LiveId" clId="{CDA74CC7-BF2F-4368-8E79-6AC9B94DED99}" dt="2025-08-04T20:54:00.153" v="40" actId="14100"/>
          <ac:spMkLst>
            <pc:docMk/>
            <pc:sldMk cId="756641976" sldId="292"/>
            <ac:spMk id="3" creationId="{48182BFE-911D-4D52-805B-B0CC4E484DE6}"/>
          </ac:spMkLst>
        </pc:spChg>
        <pc:spChg chg="add">
          <ac:chgData name="Laura Weiser" userId="4e91f99ff05c6c9e" providerId="LiveId" clId="{CDA74CC7-BF2F-4368-8E79-6AC9B94DED99}" dt="2025-08-04T20:53:40.707" v="35" actId="26606"/>
          <ac:spMkLst>
            <pc:docMk/>
            <pc:sldMk cId="756641976" sldId="292"/>
            <ac:spMk id="9" creationId="{79BB35BC-D5C2-4C8B-A22A-A71E6191913B}"/>
          </ac:spMkLst>
        </pc:spChg>
        <pc:picChg chg="add mod">
          <ac:chgData name="Laura Weiser" userId="4e91f99ff05c6c9e" providerId="LiveId" clId="{CDA74CC7-BF2F-4368-8E79-6AC9B94DED99}" dt="2025-08-04T20:53:52.775" v="37" actId="14100"/>
          <ac:picMkLst>
            <pc:docMk/>
            <pc:sldMk cId="756641976" sldId="292"/>
            <ac:picMk id="5" creationId="{C550B88E-56D5-F6A0-66C1-3ACDD4645947}"/>
          </ac:picMkLst>
        </pc:picChg>
      </pc:sldChg>
      <pc:sldChg chg="delSp modSp mod">
        <pc:chgData name="Laura Weiser" userId="4e91f99ff05c6c9e" providerId="LiveId" clId="{CDA74CC7-BF2F-4368-8E79-6AC9B94DED99}" dt="2025-08-04T20:59:10.021" v="349" actId="255"/>
        <pc:sldMkLst>
          <pc:docMk/>
          <pc:sldMk cId="4095709912" sldId="302"/>
        </pc:sldMkLst>
        <pc:spChg chg="mod">
          <ac:chgData name="Laura Weiser" userId="4e91f99ff05c6c9e" providerId="LiveId" clId="{CDA74CC7-BF2F-4368-8E79-6AC9B94DED99}" dt="2025-08-04T20:59:10.021" v="349" actId="255"/>
          <ac:spMkLst>
            <pc:docMk/>
            <pc:sldMk cId="4095709912" sldId="302"/>
            <ac:spMk id="2" creationId="{5B9723AC-948F-4618-E8BA-7EA417E4A44B}"/>
          </ac:spMkLst>
        </pc:spChg>
        <pc:spChg chg="mod ord">
          <ac:chgData name="Laura Weiser" userId="4e91f99ff05c6c9e" providerId="LiveId" clId="{CDA74CC7-BF2F-4368-8E79-6AC9B94DED99}" dt="2025-08-04T20:52:58.631" v="33" actId="14100"/>
          <ac:spMkLst>
            <pc:docMk/>
            <pc:sldMk cId="4095709912" sldId="302"/>
            <ac:spMk id="3" creationId="{3EFE9712-AA29-F7F7-FF8A-8752508B83A9}"/>
          </ac:spMkLst>
        </pc:spChg>
        <pc:spChg chg="del">
          <ac:chgData name="Laura Weiser" userId="4e91f99ff05c6c9e" providerId="LiveId" clId="{CDA74CC7-BF2F-4368-8E79-6AC9B94DED99}" dt="2025-08-04T20:52:17.111" v="26" actId="26606"/>
          <ac:spMkLst>
            <pc:docMk/>
            <pc:sldMk cId="4095709912" sldId="302"/>
            <ac:spMk id="11" creationId="{0E3596DD-156A-473E-9BB3-C6A29F7574E9}"/>
          </ac:spMkLst>
        </pc:spChg>
        <pc:spChg chg="del">
          <ac:chgData name="Laura Weiser" userId="4e91f99ff05c6c9e" providerId="LiveId" clId="{CDA74CC7-BF2F-4368-8E79-6AC9B94DED99}" dt="2025-08-04T20:52:17.111" v="26" actId="26606"/>
          <ac:spMkLst>
            <pc:docMk/>
            <pc:sldMk cId="4095709912" sldId="302"/>
            <ac:spMk id="13" creationId="{2C46C4D6-C474-4E92-B52E-944C1118F7B6}"/>
          </ac:spMkLst>
        </pc:spChg>
        <pc:picChg chg="mod">
          <ac:chgData name="Laura Weiser" userId="4e91f99ff05c6c9e" providerId="LiveId" clId="{CDA74CC7-BF2F-4368-8E79-6AC9B94DED99}" dt="2025-08-04T20:52:51.925" v="32" actId="14100"/>
          <ac:picMkLst>
            <pc:docMk/>
            <pc:sldMk cId="4095709912" sldId="302"/>
            <ac:picMk id="5" creationId="{1B40E2D4-6419-80BC-245A-7AE0950B64F4}"/>
          </ac:picMkLst>
        </pc:picChg>
      </pc:sldChg>
      <pc:sldChg chg="modSp">
        <pc:chgData name="Laura Weiser" userId="4e91f99ff05c6c9e" providerId="LiveId" clId="{CDA74CC7-BF2F-4368-8E79-6AC9B94DED99}" dt="2025-08-04T21:04:06.586" v="463" actId="14100"/>
        <pc:sldMkLst>
          <pc:docMk/>
          <pc:sldMk cId="3482387479" sldId="309"/>
        </pc:sldMkLst>
        <pc:picChg chg="mod">
          <ac:chgData name="Laura Weiser" userId="4e91f99ff05c6c9e" providerId="LiveId" clId="{CDA74CC7-BF2F-4368-8E79-6AC9B94DED99}" dt="2025-08-04T21:04:06.586" v="463" actId="14100"/>
          <ac:picMkLst>
            <pc:docMk/>
            <pc:sldMk cId="3482387479" sldId="309"/>
            <ac:picMk id="4098" creationId="{21699D2D-E51F-4C34-94BC-D555DBCAAA79}"/>
          </ac:picMkLst>
        </pc:picChg>
      </pc:sldChg>
      <pc:sldChg chg="addSp modSp add mod setBg">
        <pc:chgData name="Laura Weiser" userId="4e91f99ff05c6c9e" providerId="LiveId" clId="{CDA74CC7-BF2F-4368-8E79-6AC9B94DED99}" dt="2025-08-04T20:56:11.714" v="92" actId="27636"/>
        <pc:sldMkLst>
          <pc:docMk/>
          <pc:sldMk cId="1039421452" sldId="313"/>
        </pc:sldMkLst>
        <pc:spChg chg="add mod">
          <ac:chgData name="Laura Weiser" userId="4e91f99ff05c6c9e" providerId="LiveId" clId="{CDA74CC7-BF2F-4368-8E79-6AC9B94DED99}" dt="2025-08-04T20:56:11.366" v="49" actId="208"/>
          <ac:spMkLst>
            <pc:docMk/>
            <pc:sldMk cId="1039421452" sldId="313"/>
            <ac:spMk id="2" creationId="{CDC2837A-65F4-31B4-513B-6AC236281C90}"/>
          </ac:spMkLst>
        </pc:spChg>
        <pc:spChg chg="add mod">
          <ac:chgData name="Laura Weiser" userId="4e91f99ff05c6c9e" providerId="LiveId" clId="{CDA74CC7-BF2F-4368-8E79-6AC9B94DED99}" dt="2025-08-04T20:56:11.382" v="57"/>
          <ac:spMkLst>
            <pc:docMk/>
            <pc:sldMk cId="1039421452" sldId="313"/>
            <ac:spMk id="3" creationId="{EFCA324B-124F-6D86-8EB5-1EFB7203C9DD}"/>
          </ac:spMkLst>
        </pc:spChg>
        <pc:spChg chg="add mod">
          <ac:chgData name="Laura Weiser" userId="4e91f99ff05c6c9e" providerId="LiveId" clId="{CDA74CC7-BF2F-4368-8E79-6AC9B94DED99}" dt="2025-08-04T20:56:11.703" v="91" actId="27636"/>
          <ac:spMkLst>
            <pc:docMk/>
            <pc:sldMk cId="1039421452" sldId="313"/>
            <ac:spMk id="4" creationId="{B435F9E8-A728-759F-9A2C-AF65A9C9D354}"/>
          </ac:spMkLst>
        </pc:spChg>
        <pc:spChg chg="add mod">
          <ac:chgData name="Laura Weiser" userId="4e91f99ff05c6c9e" providerId="LiveId" clId="{CDA74CC7-BF2F-4368-8E79-6AC9B94DED99}" dt="2025-08-04T20:56:11.714" v="92" actId="27636"/>
          <ac:spMkLst>
            <pc:docMk/>
            <pc:sldMk cId="1039421452" sldId="313"/>
            <ac:spMk id="7" creationId="{F8DEE71B-6554-9FB4-0AB3-CA6E56955BA2}"/>
          </ac:spMkLst>
        </pc:spChg>
        <pc:picChg chg="add mod">
          <ac:chgData name="Laura Weiser" userId="4e91f99ff05c6c9e" providerId="LiveId" clId="{CDA74CC7-BF2F-4368-8E79-6AC9B94DED99}" dt="2025-08-04T20:56:11.577" v="72"/>
          <ac:picMkLst>
            <pc:docMk/>
            <pc:sldMk cId="1039421452" sldId="313"/>
            <ac:picMk id="6" creationId="{1BBFF53D-A4BD-AEE2-7763-96E2A901D5B9}"/>
          </ac:picMkLst>
        </pc:picChg>
        <pc:picChg chg="add mod">
          <ac:chgData name="Laura Weiser" userId="4e91f99ff05c6c9e" providerId="LiveId" clId="{CDA74CC7-BF2F-4368-8E79-6AC9B94DED99}" dt="2025-08-04T20:56:11.654" v="90"/>
          <ac:picMkLst>
            <pc:docMk/>
            <pc:sldMk cId="1039421452" sldId="313"/>
            <ac:picMk id="9" creationId="{C89B16BD-95B1-DD36-51B1-B20071F76AB1}"/>
          </ac:picMkLst>
        </pc:picChg>
      </pc:sldChg>
      <pc:sldChg chg="addSp modSp add mod ord setBg">
        <pc:chgData name="Laura Weiser" userId="4e91f99ff05c6c9e" providerId="LiveId" clId="{CDA74CC7-BF2F-4368-8E79-6AC9B94DED99}" dt="2025-08-04T20:58:08.754" v="344"/>
        <pc:sldMkLst>
          <pc:docMk/>
          <pc:sldMk cId="2049815087" sldId="314"/>
        </pc:sldMkLst>
        <pc:spChg chg="add mod">
          <ac:chgData name="Laura Weiser" userId="4e91f99ff05c6c9e" providerId="LiveId" clId="{CDA74CC7-BF2F-4368-8E79-6AC9B94DED99}" dt="2025-08-04T20:56:33.698" v="99" actId="208"/>
          <ac:spMkLst>
            <pc:docMk/>
            <pc:sldMk cId="2049815087" sldId="314"/>
            <ac:spMk id="2" creationId="{80FBCE3F-2C4F-9FA9-B565-C2A9B438F4DA}"/>
          </ac:spMkLst>
        </pc:spChg>
        <pc:spChg chg="add mod">
          <ac:chgData name="Laura Weiser" userId="4e91f99ff05c6c9e" providerId="LiveId" clId="{CDA74CC7-BF2F-4368-8E79-6AC9B94DED99}" dt="2025-08-04T20:56:33.704" v="107"/>
          <ac:spMkLst>
            <pc:docMk/>
            <pc:sldMk cId="2049815087" sldId="314"/>
            <ac:spMk id="3" creationId="{7F6902BD-0009-408C-D0AB-1D38AFADC88A}"/>
          </ac:spMkLst>
        </pc:spChg>
        <pc:spChg chg="add mod">
          <ac:chgData name="Laura Weiser" userId="4e91f99ff05c6c9e" providerId="LiveId" clId="{CDA74CC7-BF2F-4368-8E79-6AC9B94DED99}" dt="2025-08-04T20:56:33.909" v="141" actId="27636"/>
          <ac:spMkLst>
            <pc:docMk/>
            <pc:sldMk cId="2049815087" sldId="314"/>
            <ac:spMk id="4" creationId="{D0213CC7-E7EF-3255-BB16-777AFC498933}"/>
          </ac:spMkLst>
        </pc:spChg>
        <pc:spChg chg="add mod">
          <ac:chgData name="Laura Weiser" userId="4e91f99ff05c6c9e" providerId="LiveId" clId="{CDA74CC7-BF2F-4368-8E79-6AC9B94DED99}" dt="2025-08-04T20:56:33.918" v="142" actId="27636"/>
          <ac:spMkLst>
            <pc:docMk/>
            <pc:sldMk cId="2049815087" sldId="314"/>
            <ac:spMk id="7" creationId="{6AB6D653-05CA-4D2C-BC48-098FF1F8BBC5}"/>
          </ac:spMkLst>
        </pc:spChg>
        <pc:picChg chg="add mod">
          <ac:chgData name="Laura Weiser" userId="4e91f99ff05c6c9e" providerId="LiveId" clId="{CDA74CC7-BF2F-4368-8E79-6AC9B94DED99}" dt="2025-08-04T20:56:33.765" v="122"/>
          <ac:picMkLst>
            <pc:docMk/>
            <pc:sldMk cId="2049815087" sldId="314"/>
            <ac:picMk id="6" creationId="{5443EEAD-D70B-99AD-85C2-4CAE4F3C1E58}"/>
          </ac:picMkLst>
        </pc:picChg>
        <pc:picChg chg="add mod">
          <ac:chgData name="Laura Weiser" userId="4e91f99ff05c6c9e" providerId="LiveId" clId="{CDA74CC7-BF2F-4368-8E79-6AC9B94DED99}" dt="2025-08-04T20:56:33.826" v="140"/>
          <ac:picMkLst>
            <pc:docMk/>
            <pc:sldMk cId="2049815087" sldId="314"/>
            <ac:picMk id="9" creationId="{248CEF35-CFB1-0494-C666-331DC6D2A870}"/>
          </ac:picMkLst>
        </pc:picChg>
      </pc:sldChg>
      <pc:sldChg chg="addSp modSp add mod ord setBg">
        <pc:chgData name="Laura Weiser" userId="4e91f99ff05c6c9e" providerId="LiveId" clId="{CDA74CC7-BF2F-4368-8E79-6AC9B94DED99}" dt="2025-08-04T20:58:33.696" v="346"/>
        <pc:sldMkLst>
          <pc:docMk/>
          <pc:sldMk cId="1331478161" sldId="315"/>
        </pc:sldMkLst>
        <pc:spChg chg="add mod">
          <ac:chgData name="Laura Weiser" userId="4e91f99ff05c6c9e" providerId="LiveId" clId="{CDA74CC7-BF2F-4368-8E79-6AC9B94DED99}" dt="2025-08-04T20:56:44.774" v="149" actId="208"/>
          <ac:spMkLst>
            <pc:docMk/>
            <pc:sldMk cId="1331478161" sldId="315"/>
            <ac:spMk id="2" creationId="{593B9FF1-6461-08E3-F79E-546967284F8D}"/>
          </ac:spMkLst>
        </pc:spChg>
        <pc:spChg chg="add mod">
          <ac:chgData name="Laura Weiser" userId="4e91f99ff05c6c9e" providerId="LiveId" clId="{CDA74CC7-BF2F-4368-8E79-6AC9B94DED99}" dt="2025-08-04T20:56:44.780" v="157"/>
          <ac:spMkLst>
            <pc:docMk/>
            <pc:sldMk cId="1331478161" sldId="315"/>
            <ac:spMk id="3" creationId="{F881A5EF-2A61-1C23-27E6-EE087247E9F6}"/>
          </ac:spMkLst>
        </pc:spChg>
        <pc:spChg chg="add mod">
          <ac:chgData name="Laura Weiser" userId="4e91f99ff05c6c9e" providerId="LiveId" clId="{CDA74CC7-BF2F-4368-8E79-6AC9B94DED99}" dt="2025-08-04T20:56:44.952" v="191" actId="27636"/>
          <ac:spMkLst>
            <pc:docMk/>
            <pc:sldMk cId="1331478161" sldId="315"/>
            <ac:spMk id="4" creationId="{D3495699-BAFC-88C5-04D2-C4750D99CAE3}"/>
          </ac:spMkLst>
        </pc:spChg>
        <pc:spChg chg="add mod">
          <ac:chgData name="Laura Weiser" userId="4e91f99ff05c6c9e" providerId="LiveId" clId="{CDA74CC7-BF2F-4368-8E79-6AC9B94DED99}" dt="2025-08-04T20:56:44.963" v="192" actId="27636"/>
          <ac:spMkLst>
            <pc:docMk/>
            <pc:sldMk cId="1331478161" sldId="315"/>
            <ac:spMk id="7" creationId="{07DA1FB4-3265-9714-CFC2-9D45612476AD}"/>
          </ac:spMkLst>
        </pc:spChg>
        <pc:picChg chg="add mod">
          <ac:chgData name="Laura Weiser" userId="4e91f99ff05c6c9e" providerId="LiveId" clId="{CDA74CC7-BF2F-4368-8E79-6AC9B94DED99}" dt="2025-08-04T20:56:44.834" v="172"/>
          <ac:picMkLst>
            <pc:docMk/>
            <pc:sldMk cId="1331478161" sldId="315"/>
            <ac:picMk id="6" creationId="{49E6EF9A-E7FA-D87F-2164-8D67C77D4ACA}"/>
          </ac:picMkLst>
        </pc:picChg>
        <pc:picChg chg="add mod">
          <ac:chgData name="Laura Weiser" userId="4e91f99ff05c6c9e" providerId="LiveId" clId="{CDA74CC7-BF2F-4368-8E79-6AC9B94DED99}" dt="2025-08-04T20:56:44.893" v="190"/>
          <ac:picMkLst>
            <pc:docMk/>
            <pc:sldMk cId="1331478161" sldId="315"/>
            <ac:picMk id="9" creationId="{BD57927A-AD0B-7018-F70C-8ADA620762CD}"/>
          </ac:picMkLst>
        </pc:picChg>
      </pc:sldChg>
      <pc:sldChg chg="addSp modSp add mod ord setBg">
        <pc:chgData name="Laura Weiser" userId="4e91f99ff05c6c9e" providerId="LiveId" clId="{CDA74CC7-BF2F-4368-8E79-6AC9B94DED99}" dt="2025-08-04T20:58:51.843" v="348"/>
        <pc:sldMkLst>
          <pc:docMk/>
          <pc:sldMk cId="4052129529" sldId="316"/>
        </pc:sldMkLst>
        <pc:spChg chg="add mod">
          <ac:chgData name="Laura Weiser" userId="4e91f99ff05c6c9e" providerId="LiveId" clId="{CDA74CC7-BF2F-4368-8E79-6AC9B94DED99}" dt="2025-08-04T20:56:53.593" v="199" actId="208"/>
          <ac:spMkLst>
            <pc:docMk/>
            <pc:sldMk cId="4052129529" sldId="316"/>
            <ac:spMk id="2" creationId="{E31A3779-D806-842D-5BB2-DFE6CD836356}"/>
          </ac:spMkLst>
        </pc:spChg>
        <pc:spChg chg="add mod">
          <ac:chgData name="Laura Weiser" userId="4e91f99ff05c6c9e" providerId="LiveId" clId="{CDA74CC7-BF2F-4368-8E79-6AC9B94DED99}" dt="2025-08-04T20:56:53.599" v="207"/>
          <ac:spMkLst>
            <pc:docMk/>
            <pc:sldMk cId="4052129529" sldId="316"/>
            <ac:spMk id="3" creationId="{DE5DBC88-0312-E375-69D3-4CC6BDB3EC70}"/>
          </ac:spMkLst>
        </pc:spChg>
        <pc:spChg chg="add mod">
          <ac:chgData name="Laura Weiser" userId="4e91f99ff05c6c9e" providerId="LiveId" clId="{CDA74CC7-BF2F-4368-8E79-6AC9B94DED99}" dt="2025-08-04T20:56:53.810" v="242" actId="27636"/>
          <ac:spMkLst>
            <pc:docMk/>
            <pc:sldMk cId="4052129529" sldId="316"/>
            <ac:spMk id="4" creationId="{87BDFB01-ED53-E11A-2D53-D16BB77D8E56}"/>
          </ac:spMkLst>
        </pc:spChg>
        <pc:spChg chg="add mod">
          <ac:chgData name="Laura Weiser" userId="4e91f99ff05c6c9e" providerId="LiveId" clId="{CDA74CC7-BF2F-4368-8E79-6AC9B94DED99}" dt="2025-08-04T20:56:53.806" v="241" actId="27636"/>
          <ac:spMkLst>
            <pc:docMk/>
            <pc:sldMk cId="4052129529" sldId="316"/>
            <ac:spMk id="7" creationId="{5A07100B-399D-BF33-5AD2-9AC1050527F3}"/>
          </ac:spMkLst>
        </pc:spChg>
        <pc:picChg chg="add mod">
          <ac:chgData name="Laura Weiser" userId="4e91f99ff05c6c9e" providerId="LiveId" clId="{CDA74CC7-BF2F-4368-8E79-6AC9B94DED99}" dt="2025-08-04T20:56:53.656" v="222"/>
          <ac:picMkLst>
            <pc:docMk/>
            <pc:sldMk cId="4052129529" sldId="316"/>
            <ac:picMk id="6" creationId="{C3825389-A4DA-611B-039A-120FC5C8C4FA}"/>
          </ac:picMkLst>
        </pc:picChg>
        <pc:picChg chg="add mod">
          <ac:chgData name="Laura Weiser" userId="4e91f99ff05c6c9e" providerId="LiveId" clId="{CDA74CC7-BF2F-4368-8E79-6AC9B94DED99}" dt="2025-08-04T20:56:53.753" v="240"/>
          <ac:picMkLst>
            <pc:docMk/>
            <pc:sldMk cId="4052129529" sldId="316"/>
            <ac:picMk id="9" creationId="{72BD9CAC-4096-79CC-B897-09D6802CBF35}"/>
          </ac:picMkLst>
        </pc:picChg>
      </pc:sldChg>
      <pc:sldChg chg="addSp modSp add mod ord setBg">
        <pc:chgData name="Laura Weiser" userId="4e91f99ff05c6c9e" providerId="LiveId" clId="{CDA74CC7-BF2F-4368-8E79-6AC9B94DED99}" dt="2025-08-04T21:03:28.883" v="453"/>
        <pc:sldMkLst>
          <pc:docMk/>
          <pc:sldMk cId="965278354" sldId="317"/>
        </pc:sldMkLst>
        <pc:spChg chg="add mod">
          <ac:chgData name="Laura Weiser" userId="4e91f99ff05c6c9e" providerId="LiveId" clId="{CDA74CC7-BF2F-4368-8E79-6AC9B94DED99}" dt="2025-08-04T20:57:04.222" v="249" actId="208"/>
          <ac:spMkLst>
            <pc:docMk/>
            <pc:sldMk cId="965278354" sldId="317"/>
            <ac:spMk id="2" creationId="{169ECB6D-4E6B-7EE8-9901-4A4A30EFDFF2}"/>
          </ac:spMkLst>
        </pc:spChg>
        <pc:spChg chg="add mod">
          <ac:chgData name="Laura Weiser" userId="4e91f99ff05c6c9e" providerId="LiveId" clId="{CDA74CC7-BF2F-4368-8E79-6AC9B94DED99}" dt="2025-08-04T20:57:04.231" v="257"/>
          <ac:spMkLst>
            <pc:docMk/>
            <pc:sldMk cId="965278354" sldId="317"/>
            <ac:spMk id="3" creationId="{A8731EA0-8F3A-F8E3-2F08-95ED95BA363A}"/>
          </ac:spMkLst>
        </pc:spChg>
        <pc:spChg chg="add mod">
          <ac:chgData name="Laura Weiser" userId="4e91f99ff05c6c9e" providerId="LiveId" clId="{CDA74CC7-BF2F-4368-8E79-6AC9B94DED99}" dt="2025-08-04T20:57:04.439" v="292" actId="27636"/>
          <ac:spMkLst>
            <pc:docMk/>
            <pc:sldMk cId="965278354" sldId="317"/>
            <ac:spMk id="4" creationId="{D1E3847C-D181-2066-1D83-C37F2B3D52F5}"/>
          </ac:spMkLst>
        </pc:spChg>
        <pc:spChg chg="add mod">
          <ac:chgData name="Laura Weiser" userId="4e91f99ff05c6c9e" providerId="LiveId" clId="{CDA74CC7-BF2F-4368-8E79-6AC9B94DED99}" dt="2025-08-04T20:57:04.438" v="291" actId="27636"/>
          <ac:spMkLst>
            <pc:docMk/>
            <pc:sldMk cId="965278354" sldId="317"/>
            <ac:spMk id="7" creationId="{6EB9DC15-65CF-E27A-3CE0-7356EFC08E7E}"/>
          </ac:spMkLst>
        </pc:spChg>
        <pc:picChg chg="add mod">
          <ac:chgData name="Laura Weiser" userId="4e91f99ff05c6c9e" providerId="LiveId" clId="{CDA74CC7-BF2F-4368-8E79-6AC9B94DED99}" dt="2025-08-04T20:57:04.294" v="272"/>
          <ac:picMkLst>
            <pc:docMk/>
            <pc:sldMk cId="965278354" sldId="317"/>
            <ac:picMk id="6" creationId="{DAB55400-AA73-B020-A1DE-E4BAEC2A69E3}"/>
          </ac:picMkLst>
        </pc:picChg>
        <pc:picChg chg="add mod">
          <ac:chgData name="Laura Weiser" userId="4e91f99ff05c6c9e" providerId="LiveId" clId="{CDA74CC7-BF2F-4368-8E79-6AC9B94DED99}" dt="2025-08-04T20:57:04.348" v="290"/>
          <ac:picMkLst>
            <pc:docMk/>
            <pc:sldMk cId="965278354" sldId="317"/>
            <ac:picMk id="9" creationId="{54176B24-18F8-20F4-9847-A466CF343B9E}"/>
          </ac:picMkLst>
        </pc:picChg>
      </pc:sldChg>
      <pc:sldChg chg="addSp modSp add mod setBg">
        <pc:chgData name="Laura Weiser" userId="4e91f99ff05c6c9e" providerId="LiveId" clId="{CDA74CC7-BF2F-4368-8E79-6AC9B94DED99}" dt="2025-08-04T20:57:30.779" v="342" actId="27636"/>
        <pc:sldMkLst>
          <pc:docMk/>
          <pc:sldMk cId="2907386497" sldId="318"/>
        </pc:sldMkLst>
        <pc:spChg chg="add mod">
          <ac:chgData name="Laura Weiser" userId="4e91f99ff05c6c9e" providerId="LiveId" clId="{CDA74CC7-BF2F-4368-8E79-6AC9B94DED99}" dt="2025-08-04T20:57:30.580" v="299" actId="208"/>
          <ac:spMkLst>
            <pc:docMk/>
            <pc:sldMk cId="2907386497" sldId="318"/>
            <ac:spMk id="2" creationId="{E72FF74D-9F9F-AD21-6C8F-336E0FBACA72}"/>
          </ac:spMkLst>
        </pc:spChg>
        <pc:spChg chg="add mod">
          <ac:chgData name="Laura Weiser" userId="4e91f99ff05c6c9e" providerId="LiveId" clId="{CDA74CC7-BF2F-4368-8E79-6AC9B94DED99}" dt="2025-08-04T20:57:30.586" v="307"/>
          <ac:spMkLst>
            <pc:docMk/>
            <pc:sldMk cId="2907386497" sldId="318"/>
            <ac:spMk id="3" creationId="{F455A203-5979-7785-71FD-C869CCF7B547}"/>
          </ac:spMkLst>
        </pc:spChg>
        <pc:spChg chg="add mod">
          <ac:chgData name="Laura Weiser" userId="4e91f99ff05c6c9e" providerId="LiveId" clId="{CDA74CC7-BF2F-4368-8E79-6AC9B94DED99}" dt="2025-08-04T20:57:30.772" v="341" actId="27636"/>
          <ac:spMkLst>
            <pc:docMk/>
            <pc:sldMk cId="2907386497" sldId="318"/>
            <ac:spMk id="4" creationId="{37F817A3-BF53-1BA7-38D3-5F7459AAF9F3}"/>
          </ac:spMkLst>
        </pc:spChg>
        <pc:spChg chg="add mod">
          <ac:chgData name="Laura Weiser" userId="4e91f99ff05c6c9e" providerId="LiveId" clId="{CDA74CC7-BF2F-4368-8E79-6AC9B94DED99}" dt="2025-08-04T20:57:30.779" v="342" actId="27636"/>
          <ac:spMkLst>
            <pc:docMk/>
            <pc:sldMk cId="2907386497" sldId="318"/>
            <ac:spMk id="7" creationId="{4429D064-4DB5-A828-48FE-D805C086DDA3}"/>
          </ac:spMkLst>
        </pc:spChg>
        <pc:picChg chg="add mod">
          <ac:chgData name="Laura Weiser" userId="4e91f99ff05c6c9e" providerId="LiveId" clId="{CDA74CC7-BF2F-4368-8E79-6AC9B94DED99}" dt="2025-08-04T20:57:30.664" v="322"/>
          <ac:picMkLst>
            <pc:docMk/>
            <pc:sldMk cId="2907386497" sldId="318"/>
            <ac:picMk id="6" creationId="{96DB4FEA-67BA-0157-69D4-F320752F390B}"/>
          </ac:picMkLst>
        </pc:picChg>
        <pc:picChg chg="add mod">
          <ac:chgData name="Laura Weiser" userId="4e91f99ff05c6c9e" providerId="LiveId" clId="{CDA74CC7-BF2F-4368-8E79-6AC9B94DED99}" dt="2025-08-04T20:57:30.722" v="340"/>
          <ac:picMkLst>
            <pc:docMk/>
            <pc:sldMk cId="2907386497" sldId="318"/>
            <ac:picMk id="9" creationId="{C019DD0A-0AC7-8FDA-FBEB-84BBEA44D09C}"/>
          </ac:picMkLst>
        </pc:picChg>
      </pc:sldChg>
      <pc:sldChg chg="addSp modSp add mod setBg">
        <pc:chgData name="Laura Weiser" userId="4e91f99ff05c6c9e" providerId="LiveId" clId="{CDA74CC7-BF2F-4368-8E79-6AC9B94DED99}" dt="2025-08-04T21:00:11.536" v="399" actId="27636"/>
        <pc:sldMkLst>
          <pc:docMk/>
          <pc:sldMk cId="2952810924" sldId="319"/>
        </pc:sldMkLst>
        <pc:spChg chg="add mod">
          <ac:chgData name="Laura Weiser" userId="4e91f99ff05c6c9e" providerId="LiveId" clId="{CDA74CC7-BF2F-4368-8E79-6AC9B94DED99}" dt="2025-08-04T21:00:11.314" v="356" actId="208"/>
          <ac:spMkLst>
            <pc:docMk/>
            <pc:sldMk cId="2952810924" sldId="319"/>
            <ac:spMk id="2" creationId="{15BA8568-623C-C1F9-5B9D-A0861653CBE2}"/>
          </ac:spMkLst>
        </pc:spChg>
        <pc:spChg chg="add mod">
          <ac:chgData name="Laura Weiser" userId="4e91f99ff05c6c9e" providerId="LiveId" clId="{CDA74CC7-BF2F-4368-8E79-6AC9B94DED99}" dt="2025-08-04T21:00:11.321" v="364"/>
          <ac:spMkLst>
            <pc:docMk/>
            <pc:sldMk cId="2952810924" sldId="319"/>
            <ac:spMk id="3" creationId="{C6E9E0A4-90EE-1539-CF9F-481978201950}"/>
          </ac:spMkLst>
        </pc:spChg>
        <pc:spChg chg="add mod">
          <ac:chgData name="Laura Weiser" userId="4e91f99ff05c6c9e" providerId="LiveId" clId="{CDA74CC7-BF2F-4368-8E79-6AC9B94DED99}" dt="2025-08-04T21:00:11.525" v="398" actId="27636"/>
          <ac:spMkLst>
            <pc:docMk/>
            <pc:sldMk cId="2952810924" sldId="319"/>
            <ac:spMk id="4" creationId="{5381A175-47FC-3A2E-DCA3-69012DEA15AA}"/>
          </ac:spMkLst>
        </pc:spChg>
        <pc:spChg chg="add mod">
          <ac:chgData name="Laura Weiser" userId="4e91f99ff05c6c9e" providerId="LiveId" clId="{CDA74CC7-BF2F-4368-8E79-6AC9B94DED99}" dt="2025-08-04T21:00:11.536" v="399" actId="27636"/>
          <ac:spMkLst>
            <pc:docMk/>
            <pc:sldMk cId="2952810924" sldId="319"/>
            <ac:spMk id="7" creationId="{409D7440-C12B-91F4-CC98-4BF11B5DF31E}"/>
          </ac:spMkLst>
        </pc:spChg>
        <pc:picChg chg="add mod">
          <ac:chgData name="Laura Weiser" userId="4e91f99ff05c6c9e" providerId="LiveId" clId="{CDA74CC7-BF2F-4368-8E79-6AC9B94DED99}" dt="2025-08-04T21:00:11.410" v="379"/>
          <ac:picMkLst>
            <pc:docMk/>
            <pc:sldMk cId="2952810924" sldId="319"/>
            <ac:picMk id="6" creationId="{60C26A69-14BE-319F-3FE1-ED72B6A41979}"/>
          </ac:picMkLst>
        </pc:picChg>
        <pc:picChg chg="add mod">
          <ac:chgData name="Laura Weiser" userId="4e91f99ff05c6c9e" providerId="LiveId" clId="{CDA74CC7-BF2F-4368-8E79-6AC9B94DED99}" dt="2025-08-04T21:00:11.469" v="397"/>
          <ac:picMkLst>
            <pc:docMk/>
            <pc:sldMk cId="2952810924" sldId="319"/>
            <ac:picMk id="9" creationId="{7223044E-EFC0-F71A-30A9-5FA1558C3D9A}"/>
          </ac:picMkLst>
        </pc:picChg>
      </pc:sldChg>
      <pc:sldChg chg="addSp modSp add mod setBg">
        <pc:chgData name="Laura Weiser" userId="4e91f99ff05c6c9e" providerId="LiveId" clId="{CDA74CC7-BF2F-4368-8E79-6AC9B94DED99}" dt="2025-08-04T21:02:44.265" v="449" actId="27636"/>
        <pc:sldMkLst>
          <pc:docMk/>
          <pc:sldMk cId="2879979666" sldId="320"/>
        </pc:sldMkLst>
        <pc:spChg chg="add mod">
          <ac:chgData name="Laura Weiser" userId="4e91f99ff05c6c9e" providerId="LiveId" clId="{CDA74CC7-BF2F-4368-8E79-6AC9B94DED99}" dt="2025-08-04T21:02:44.046" v="406" actId="208"/>
          <ac:spMkLst>
            <pc:docMk/>
            <pc:sldMk cId="2879979666" sldId="320"/>
            <ac:spMk id="2" creationId="{F9F37D97-31E7-EB08-E49D-D3F464B09946}"/>
          </ac:spMkLst>
        </pc:spChg>
        <pc:spChg chg="add mod">
          <ac:chgData name="Laura Weiser" userId="4e91f99ff05c6c9e" providerId="LiveId" clId="{CDA74CC7-BF2F-4368-8E79-6AC9B94DED99}" dt="2025-08-04T21:02:44.055" v="414"/>
          <ac:spMkLst>
            <pc:docMk/>
            <pc:sldMk cId="2879979666" sldId="320"/>
            <ac:spMk id="3" creationId="{77F7EA6F-B509-3D60-8695-B7D33BB0B0F6}"/>
          </ac:spMkLst>
        </pc:spChg>
        <pc:spChg chg="add mod">
          <ac:chgData name="Laura Weiser" userId="4e91f99ff05c6c9e" providerId="LiveId" clId="{CDA74CC7-BF2F-4368-8E79-6AC9B94DED99}" dt="2025-08-04T21:02:44.265" v="449" actId="27636"/>
          <ac:spMkLst>
            <pc:docMk/>
            <pc:sldMk cId="2879979666" sldId="320"/>
            <ac:spMk id="4" creationId="{12257BD6-7D41-A794-EB04-476436155D89}"/>
          </ac:spMkLst>
        </pc:spChg>
        <pc:spChg chg="add mod">
          <ac:chgData name="Laura Weiser" userId="4e91f99ff05c6c9e" providerId="LiveId" clId="{CDA74CC7-BF2F-4368-8E79-6AC9B94DED99}" dt="2025-08-04T21:02:44.263" v="448" actId="27636"/>
          <ac:spMkLst>
            <pc:docMk/>
            <pc:sldMk cId="2879979666" sldId="320"/>
            <ac:spMk id="7" creationId="{D2497D53-A881-DEC2-F236-D6B8429E1E98}"/>
          </ac:spMkLst>
        </pc:spChg>
        <pc:picChg chg="add mod">
          <ac:chgData name="Laura Weiser" userId="4e91f99ff05c6c9e" providerId="LiveId" clId="{CDA74CC7-BF2F-4368-8E79-6AC9B94DED99}" dt="2025-08-04T21:02:44.143" v="429"/>
          <ac:picMkLst>
            <pc:docMk/>
            <pc:sldMk cId="2879979666" sldId="320"/>
            <ac:picMk id="6" creationId="{3C49EE93-EE95-AC70-ED2D-EEBB51C031EB}"/>
          </ac:picMkLst>
        </pc:picChg>
        <pc:picChg chg="add mod">
          <ac:chgData name="Laura Weiser" userId="4e91f99ff05c6c9e" providerId="LiveId" clId="{CDA74CC7-BF2F-4368-8E79-6AC9B94DED99}" dt="2025-08-04T21:02:44.207" v="447"/>
          <ac:picMkLst>
            <pc:docMk/>
            <pc:sldMk cId="2879979666" sldId="320"/>
            <ac:picMk id="9" creationId="{14B8BB11-351E-B268-FEB1-756158B77E7A}"/>
          </ac:picMkLst>
        </pc:picChg>
      </pc:sldChg>
      <pc:sldChg chg="new del">
        <pc:chgData name="Laura Weiser" userId="4e91f99ff05c6c9e" providerId="LiveId" clId="{CDA74CC7-BF2F-4368-8E79-6AC9B94DED99}" dt="2025-08-04T21:05:15.678" v="474" actId="47"/>
        <pc:sldMkLst>
          <pc:docMk/>
          <pc:sldMk cId="3619609083" sldId="321"/>
        </pc:sldMkLst>
      </pc:sldChg>
      <pc:sldChg chg="addSp modSp new mod setBg">
        <pc:chgData name="Laura Weiser" userId="4e91f99ff05c6c9e" providerId="LiveId" clId="{CDA74CC7-BF2F-4368-8E79-6AC9B94DED99}" dt="2025-08-04T21:05:07.349" v="473" actId="26606"/>
        <pc:sldMkLst>
          <pc:docMk/>
          <pc:sldMk cId="3382592381" sldId="322"/>
        </pc:sldMkLst>
        <pc:spChg chg="add mod">
          <ac:chgData name="Laura Weiser" userId="4e91f99ff05c6c9e" providerId="LiveId" clId="{CDA74CC7-BF2F-4368-8E79-6AC9B94DED99}" dt="2025-08-04T21:05:07.349" v="473" actId="26606"/>
          <ac:spMkLst>
            <pc:docMk/>
            <pc:sldMk cId="3382592381" sldId="322"/>
            <ac:spMk id="4" creationId="{79AA9BE0-DC51-5B77-82EC-51707B8FA1F5}"/>
          </ac:spMkLst>
        </pc:spChg>
        <pc:spChg chg="add">
          <ac:chgData name="Laura Weiser" userId="4e91f99ff05c6c9e" providerId="LiveId" clId="{CDA74CC7-BF2F-4368-8E79-6AC9B94DED99}" dt="2025-08-04T21:05:07.349" v="473" actId="26606"/>
          <ac:spMkLst>
            <pc:docMk/>
            <pc:sldMk cId="3382592381" sldId="322"/>
            <ac:spMk id="9" creationId="{42A4FC2C-047E-45A5-965D-8E1E3BF09BC6}"/>
          </ac:spMkLst>
        </pc:spChg>
        <pc:picChg chg="add mod">
          <ac:chgData name="Laura Weiser" userId="4e91f99ff05c6c9e" providerId="LiveId" clId="{CDA74CC7-BF2F-4368-8E79-6AC9B94DED99}" dt="2025-08-04T21:05:07.349" v="473" actId="26606"/>
          <ac:picMkLst>
            <pc:docMk/>
            <pc:sldMk cId="3382592381" sldId="322"/>
            <ac:picMk id="3" creationId="{7C4DA2DD-B717-1181-3C10-6871F5DB8ED6}"/>
          </ac:picMkLst>
        </pc:picChg>
      </pc:sldChg>
      <pc:sldChg chg="addSp modSp add mod setBg">
        <pc:chgData name="Laura Weiser" userId="4e91f99ff05c6c9e" providerId="LiveId" clId="{CDA74CC7-BF2F-4368-8E79-6AC9B94DED99}" dt="2025-08-04T21:06:23.543" v="524" actId="27636"/>
        <pc:sldMkLst>
          <pc:docMk/>
          <pc:sldMk cId="2506325893" sldId="323"/>
        </pc:sldMkLst>
        <pc:spChg chg="add mod">
          <ac:chgData name="Laura Weiser" userId="4e91f99ff05c6c9e" providerId="LiveId" clId="{CDA74CC7-BF2F-4368-8E79-6AC9B94DED99}" dt="2025-08-04T21:06:23.255" v="481" actId="208"/>
          <ac:spMkLst>
            <pc:docMk/>
            <pc:sldMk cId="2506325893" sldId="323"/>
            <ac:spMk id="2" creationId="{F9AE63A9-9F3E-F0EB-004B-4FD552A64B7A}"/>
          </ac:spMkLst>
        </pc:spChg>
        <pc:spChg chg="add mod">
          <ac:chgData name="Laura Weiser" userId="4e91f99ff05c6c9e" providerId="LiveId" clId="{CDA74CC7-BF2F-4368-8E79-6AC9B94DED99}" dt="2025-08-04T21:06:23.264" v="489"/>
          <ac:spMkLst>
            <pc:docMk/>
            <pc:sldMk cId="2506325893" sldId="323"/>
            <ac:spMk id="3" creationId="{E058BB5E-71AE-A3C0-992A-E34CF4B4DA65}"/>
          </ac:spMkLst>
        </pc:spChg>
        <pc:spChg chg="add mod">
          <ac:chgData name="Laura Weiser" userId="4e91f99ff05c6c9e" providerId="LiveId" clId="{CDA74CC7-BF2F-4368-8E79-6AC9B94DED99}" dt="2025-08-04T21:06:23.543" v="524" actId="27636"/>
          <ac:spMkLst>
            <pc:docMk/>
            <pc:sldMk cId="2506325893" sldId="323"/>
            <ac:spMk id="4" creationId="{A01FE3C9-C35C-B974-9440-F6A87F35E21A}"/>
          </ac:spMkLst>
        </pc:spChg>
        <pc:spChg chg="add mod">
          <ac:chgData name="Laura Weiser" userId="4e91f99ff05c6c9e" providerId="LiveId" clId="{CDA74CC7-BF2F-4368-8E79-6AC9B94DED99}" dt="2025-08-04T21:06:23.538" v="523" actId="27636"/>
          <ac:spMkLst>
            <pc:docMk/>
            <pc:sldMk cId="2506325893" sldId="323"/>
            <ac:spMk id="7" creationId="{C9B9C132-F210-57F5-82F8-5DEBE1036A56}"/>
          </ac:spMkLst>
        </pc:spChg>
        <pc:picChg chg="add mod">
          <ac:chgData name="Laura Weiser" userId="4e91f99ff05c6c9e" providerId="LiveId" clId="{CDA74CC7-BF2F-4368-8E79-6AC9B94DED99}" dt="2025-08-04T21:06:23.347" v="504"/>
          <ac:picMkLst>
            <pc:docMk/>
            <pc:sldMk cId="2506325893" sldId="323"/>
            <ac:picMk id="6" creationId="{58C7055F-7175-FB4F-4DBA-04D42CD3A786}"/>
          </ac:picMkLst>
        </pc:picChg>
        <pc:picChg chg="add mod">
          <ac:chgData name="Laura Weiser" userId="4e91f99ff05c6c9e" providerId="LiveId" clId="{CDA74CC7-BF2F-4368-8E79-6AC9B94DED99}" dt="2025-08-04T21:06:23.440" v="522"/>
          <ac:picMkLst>
            <pc:docMk/>
            <pc:sldMk cId="2506325893" sldId="323"/>
            <ac:picMk id="9" creationId="{9B0796CF-3C47-6217-A05E-098CFFB8C510}"/>
          </ac:picMkLst>
        </pc:pic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50A49-3FB5-408E-BCA5-E27DD6CEFC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3F8073-F208-475F-9638-C2FD80AA7ED1}">
      <dgm:prSet/>
      <dgm:spPr/>
      <dgm:t>
        <a:bodyPr/>
        <a:lstStyle/>
        <a:p>
          <a:r>
            <a:rPr lang="en-US"/>
            <a:t>Justice depends on clarity, respect, and precision</a:t>
          </a:r>
        </a:p>
      </dgm:t>
    </dgm:pt>
    <dgm:pt modelId="{7AAE1D71-ED34-420C-AE47-0F0B043F7333}" type="parTrans" cxnId="{665FCC85-07AC-4FF0-A98F-80DF97ADD086}">
      <dgm:prSet/>
      <dgm:spPr/>
      <dgm:t>
        <a:bodyPr/>
        <a:lstStyle/>
        <a:p>
          <a:endParaRPr lang="en-US"/>
        </a:p>
      </dgm:t>
    </dgm:pt>
    <dgm:pt modelId="{5AE32BE0-6F29-4061-9BDB-F5DACDADCFA0}" type="sibTrans" cxnId="{665FCC85-07AC-4FF0-A98F-80DF97ADD086}">
      <dgm:prSet/>
      <dgm:spPr/>
      <dgm:t>
        <a:bodyPr/>
        <a:lstStyle/>
        <a:p>
          <a:endParaRPr lang="en-US"/>
        </a:p>
      </dgm:t>
    </dgm:pt>
    <dgm:pt modelId="{B4C61BBC-E04C-4B8E-8266-05D8B3A3976F}">
      <dgm:prSet/>
      <dgm:spPr/>
      <dgm:t>
        <a:bodyPr/>
        <a:lstStyle/>
        <a:p>
          <a:r>
            <a:rPr lang="en-US"/>
            <a:t>Public perception shaped by court interactions</a:t>
          </a:r>
        </a:p>
      </dgm:t>
    </dgm:pt>
    <dgm:pt modelId="{DF3131EF-5A2E-4FC2-B907-A737FC143F2A}" type="parTrans" cxnId="{EB928F45-8F8C-4B20-87BD-BC0A7C302628}">
      <dgm:prSet/>
      <dgm:spPr/>
      <dgm:t>
        <a:bodyPr/>
        <a:lstStyle/>
        <a:p>
          <a:endParaRPr lang="en-US"/>
        </a:p>
      </dgm:t>
    </dgm:pt>
    <dgm:pt modelId="{56B6B5DE-62C7-4C52-A086-DB663CC3C150}" type="sibTrans" cxnId="{EB928F45-8F8C-4B20-87BD-BC0A7C302628}">
      <dgm:prSet/>
      <dgm:spPr/>
      <dgm:t>
        <a:bodyPr/>
        <a:lstStyle/>
        <a:p>
          <a:endParaRPr lang="en-US"/>
        </a:p>
      </dgm:t>
    </dgm:pt>
    <dgm:pt modelId="{2A7D9571-74E4-4022-8157-90DDD27BDE0C}" type="pres">
      <dgm:prSet presAssocID="{58450A49-3FB5-408E-BCA5-E27DD6CEFC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68FC5-70CE-423A-B21E-50037F959EC7}" type="pres">
      <dgm:prSet presAssocID="{C73F8073-F208-475F-9638-C2FD80AA7ED1}" presName="hierRoot1" presStyleCnt="0"/>
      <dgm:spPr/>
    </dgm:pt>
    <dgm:pt modelId="{8FADDB63-4D62-466E-82FB-57BDB3267575}" type="pres">
      <dgm:prSet presAssocID="{C73F8073-F208-475F-9638-C2FD80AA7ED1}" presName="composite" presStyleCnt="0"/>
      <dgm:spPr/>
    </dgm:pt>
    <dgm:pt modelId="{CCF3D7EE-3AA9-4C0B-A78E-DAD17C097C95}" type="pres">
      <dgm:prSet presAssocID="{C73F8073-F208-475F-9638-C2FD80AA7ED1}" presName="background" presStyleLbl="node0" presStyleIdx="0" presStyleCnt="2"/>
      <dgm:spPr/>
    </dgm:pt>
    <dgm:pt modelId="{47E6EA7C-BD2B-425F-AC51-1CD5B34A0E09}" type="pres">
      <dgm:prSet presAssocID="{C73F8073-F208-475F-9638-C2FD80AA7ED1}" presName="text" presStyleLbl="fgAcc0" presStyleIdx="0" presStyleCnt="2">
        <dgm:presLayoutVars>
          <dgm:chPref val="3"/>
        </dgm:presLayoutVars>
      </dgm:prSet>
      <dgm:spPr/>
    </dgm:pt>
    <dgm:pt modelId="{D7735C87-BB63-4B47-B745-BDFA20520D22}" type="pres">
      <dgm:prSet presAssocID="{C73F8073-F208-475F-9638-C2FD80AA7ED1}" presName="hierChild2" presStyleCnt="0"/>
      <dgm:spPr/>
    </dgm:pt>
    <dgm:pt modelId="{85A64310-506B-4665-8677-67081E6C9454}" type="pres">
      <dgm:prSet presAssocID="{B4C61BBC-E04C-4B8E-8266-05D8B3A3976F}" presName="hierRoot1" presStyleCnt="0"/>
      <dgm:spPr/>
    </dgm:pt>
    <dgm:pt modelId="{15F15982-40EB-4E35-9E57-4AECC7C1E8E2}" type="pres">
      <dgm:prSet presAssocID="{B4C61BBC-E04C-4B8E-8266-05D8B3A3976F}" presName="composite" presStyleCnt="0"/>
      <dgm:spPr/>
    </dgm:pt>
    <dgm:pt modelId="{DA960700-6E00-4062-B45E-D138BD058CA6}" type="pres">
      <dgm:prSet presAssocID="{B4C61BBC-E04C-4B8E-8266-05D8B3A3976F}" presName="background" presStyleLbl="node0" presStyleIdx="1" presStyleCnt="2"/>
      <dgm:spPr/>
    </dgm:pt>
    <dgm:pt modelId="{244307F9-334A-434D-8DF0-02355E8929AB}" type="pres">
      <dgm:prSet presAssocID="{B4C61BBC-E04C-4B8E-8266-05D8B3A3976F}" presName="text" presStyleLbl="fgAcc0" presStyleIdx="1" presStyleCnt="2">
        <dgm:presLayoutVars>
          <dgm:chPref val="3"/>
        </dgm:presLayoutVars>
      </dgm:prSet>
      <dgm:spPr/>
    </dgm:pt>
    <dgm:pt modelId="{3F86BFF6-1AA3-4E03-B14C-CF99F8391213}" type="pres">
      <dgm:prSet presAssocID="{B4C61BBC-E04C-4B8E-8266-05D8B3A3976F}" presName="hierChild2" presStyleCnt="0"/>
      <dgm:spPr/>
    </dgm:pt>
  </dgm:ptLst>
  <dgm:cxnLst>
    <dgm:cxn modelId="{8FB8FD19-180C-413B-8F6B-0C093751E4ED}" type="presOf" srcId="{C73F8073-F208-475F-9638-C2FD80AA7ED1}" destId="{47E6EA7C-BD2B-425F-AC51-1CD5B34A0E09}" srcOrd="0" destOrd="0" presId="urn:microsoft.com/office/officeart/2005/8/layout/hierarchy1"/>
    <dgm:cxn modelId="{EB928F45-8F8C-4B20-87BD-BC0A7C302628}" srcId="{58450A49-3FB5-408E-BCA5-E27DD6CEFCCB}" destId="{B4C61BBC-E04C-4B8E-8266-05D8B3A3976F}" srcOrd="1" destOrd="0" parTransId="{DF3131EF-5A2E-4FC2-B907-A737FC143F2A}" sibTransId="{56B6B5DE-62C7-4C52-A086-DB663CC3C150}"/>
    <dgm:cxn modelId="{D21C5A4B-A36F-4151-B0AF-EA6DA6044202}" type="presOf" srcId="{B4C61BBC-E04C-4B8E-8266-05D8B3A3976F}" destId="{244307F9-334A-434D-8DF0-02355E8929AB}" srcOrd="0" destOrd="0" presId="urn:microsoft.com/office/officeart/2005/8/layout/hierarchy1"/>
    <dgm:cxn modelId="{22958681-609F-46D4-A387-639C4DD4E6A3}" type="presOf" srcId="{58450A49-3FB5-408E-BCA5-E27DD6CEFCCB}" destId="{2A7D9571-74E4-4022-8157-90DDD27BDE0C}" srcOrd="0" destOrd="0" presId="urn:microsoft.com/office/officeart/2005/8/layout/hierarchy1"/>
    <dgm:cxn modelId="{665FCC85-07AC-4FF0-A98F-80DF97ADD086}" srcId="{58450A49-3FB5-408E-BCA5-E27DD6CEFCCB}" destId="{C73F8073-F208-475F-9638-C2FD80AA7ED1}" srcOrd="0" destOrd="0" parTransId="{7AAE1D71-ED34-420C-AE47-0F0B043F7333}" sibTransId="{5AE32BE0-6F29-4061-9BDB-F5DACDADCFA0}"/>
    <dgm:cxn modelId="{26854FF6-EE11-4075-952D-D67372418BCA}" type="presParOf" srcId="{2A7D9571-74E4-4022-8157-90DDD27BDE0C}" destId="{26E68FC5-70CE-423A-B21E-50037F959EC7}" srcOrd="0" destOrd="0" presId="urn:microsoft.com/office/officeart/2005/8/layout/hierarchy1"/>
    <dgm:cxn modelId="{1FDA6A3B-6E92-40BF-B38F-42B9280BF810}" type="presParOf" srcId="{26E68FC5-70CE-423A-B21E-50037F959EC7}" destId="{8FADDB63-4D62-466E-82FB-57BDB3267575}" srcOrd="0" destOrd="0" presId="urn:microsoft.com/office/officeart/2005/8/layout/hierarchy1"/>
    <dgm:cxn modelId="{EF6A7E5C-4421-4C56-89FC-008EBC398F3A}" type="presParOf" srcId="{8FADDB63-4D62-466E-82FB-57BDB3267575}" destId="{CCF3D7EE-3AA9-4C0B-A78E-DAD17C097C95}" srcOrd="0" destOrd="0" presId="urn:microsoft.com/office/officeart/2005/8/layout/hierarchy1"/>
    <dgm:cxn modelId="{009DF38B-1F7A-4A68-8B57-62F980B9FC79}" type="presParOf" srcId="{8FADDB63-4D62-466E-82FB-57BDB3267575}" destId="{47E6EA7C-BD2B-425F-AC51-1CD5B34A0E09}" srcOrd="1" destOrd="0" presId="urn:microsoft.com/office/officeart/2005/8/layout/hierarchy1"/>
    <dgm:cxn modelId="{0DD5A800-E83E-4F53-B118-F5F39A5A6B08}" type="presParOf" srcId="{26E68FC5-70CE-423A-B21E-50037F959EC7}" destId="{D7735C87-BB63-4B47-B745-BDFA20520D22}" srcOrd="1" destOrd="0" presId="urn:microsoft.com/office/officeart/2005/8/layout/hierarchy1"/>
    <dgm:cxn modelId="{A445079F-F1AE-4E29-AC9D-6DAF547571C8}" type="presParOf" srcId="{2A7D9571-74E4-4022-8157-90DDD27BDE0C}" destId="{85A64310-506B-4665-8677-67081E6C9454}" srcOrd="1" destOrd="0" presId="urn:microsoft.com/office/officeart/2005/8/layout/hierarchy1"/>
    <dgm:cxn modelId="{D20FC7A0-91B3-468F-B73D-FF3F34D565CA}" type="presParOf" srcId="{85A64310-506B-4665-8677-67081E6C9454}" destId="{15F15982-40EB-4E35-9E57-4AECC7C1E8E2}" srcOrd="0" destOrd="0" presId="urn:microsoft.com/office/officeart/2005/8/layout/hierarchy1"/>
    <dgm:cxn modelId="{24084E0C-603E-4952-AD1D-CB07D15ADFAC}" type="presParOf" srcId="{15F15982-40EB-4E35-9E57-4AECC7C1E8E2}" destId="{DA960700-6E00-4062-B45E-D138BD058CA6}" srcOrd="0" destOrd="0" presId="urn:microsoft.com/office/officeart/2005/8/layout/hierarchy1"/>
    <dgm:cxn modelId="{4E888FA3-F640-41E5-94DD-5DB6B1DE5B4C}" type="presParOf" srcId="{15F15982-40EB-4E35-9E57-4AECC7C1E8E2}" destId="{244307F9-334A-434D-8DF0-02355E8929AB}" srcOrd="1" destOrd="0" presId="urn:microsoft.com/office/officeart/2005/8/layout/hierarchy1"/>
    <dgm:cxn modelId="{7AA7036A-44C1-426D-9F76-8A15D96F97B8}" type="presParOf" srcId="{85A64310-506B-4665-8677-67081E6C9454}" destId="{3F86BFF6-1AA3-4E03-B14C-CF99F83912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5580B2-605C-4246-BBB4-4EFC2CF2D7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DE716B-B014-4DF3-897B-A03BD58790E0}">
      <dgm:prSet custT="1"/>
      <dgm:spPr/>
      <dgm:t>
        <a:bodyPr/>
        <a:lstStyle/>
        <a:p>
          <a:r>
            <a:rPr lang="en-US" sz="3200" dirty="0"/>
            <a:t>Treat everyone with courtesy, politeness and kindness</a:t>
          </a:r>
        </a:p>
      </dgm:t>
    </dgm:pt>
    <dgm:pt modelId="{839D185A-F4C0-464F-8A5C-EB2BA644D3D0}" type="parTrans" cxnId="{C78B831F-E7B4-4D7C-B986-5081785B4546}">
      <dgm:prSet/>
      <dgm:spPr/>
      <dgm:t>
        <a:bodyPr/>
        <a:lstStyle/>
        <a:p>
          <a:endParaRPr lang="en-US"/>
        </a:p>
      </dgm:t>
    </dgm:pt>
    <dgm:pt modelId="{38906355-2479-4A65-8EA1-217D80E541FE}" type="sibTrans" cxnId="{C78B831F-E7B4-4D7C-B986-5081785B4546}">
      <dgm:prSet/>
      <dgm:spPr/>
      <dgm:t>
        <a:bodyPr/>
        <a:lstStyle/>
        <a:p>
          <a:endParaRPr lang="en-US"/>
        </a:p>
      </dgm:t>
    </dgm:pt>
    <dgm:pt modelId="{E32866EE-F636-4FC8-A586-A690EEBC9E95}">
      <dgm:prSet custT="1"/>
      <dgm:spPr/>
      <dgm:t>
        <a:bodyPr/>
        <a:lstStyle/>
        <a:p>
          <a:r>
            <a:rPr lang="en-US" sz="3200" dirty="0"/>
            <a:t>Encourage co-workers to express their opinions and ideas</a:t>
          </a:r>
        </a:p>
      </dgm:t>
    </dgm:pt>
    <dgm:pt modelId="{0ECC1C49-C35A-46C4-A627-35E43851679A}" type="parTrans" cxnId="{9DF63A34-7000-44E7-B732-3662351C194C}">
      <dgm:prSet/>
      <dgm:spPr/>
      <dgm:t>
        <a:bodyPr/>
        <a:lstStyle/>
        <a:p>
          <a:endParaRPr lang="en-US"/>
        </a:p>
      </dgm:t>
    </dgm:pt>
    <dgm:pt modelId="{8776D009-220F-4699-B151-3D35283A507F}" type="sibTrans" cxnId="{9DF63A34-7000-44E7-B732-3662351C194C}">
      <dgm:prSet/>
      <dgm:spPr/>
      <dgm:t>
        <a:bodyPr/>
        <a:lstStyle/>
        <a:p>
          <a:endParaRPr lang="en-US"/>
        </a:p>
      </dgm:t>
    </dgm:pt>
    <dgm:pt modelId="{7E1EDB7E-B603-48F2-A85B-F7E57CF6A4CF}">
      <dgm:prSet custT="1"/>
      <dgm:spPr/>
      <dgm:t>
        <a:bodyPr/>
        <a:lstStyle/>
        <a:p>
          <a:r>
            <a:rPr lang="en-US" sz="2800" dirty="0"/>
            <a:t>Listen to what others have to say.  Don’t interrupt. Focus on what they say instead of your response</a:t>
          </a:r>
        </a:p>
      </dgm:t>
    </dgm:pt>
    <dgm:pt modelId="{DC83D002-3F70-405A-BE95-E604289CA4F2}" type="parTrans" cxnId="{94F009AD-147B-4EDE-9275-DF55669EC89C}">
      <dgm:prSet/>
      <dgm:spPr/>
      <dgm:t>
        <a:bodyPr/>
        <a:lstStyle/>
        <a:p>
          <a:endParaRPr lang="en-US"/>
        </a:p>
      </dgm:t>
    </dgm:pt>
    <dgm:pt modelId="{D900A3D6-52DF-4990-A878-E8394159B208}" type="sibTrans" cxnId="{94F009AD-147B-4EDE-9275-DF55669EC89C}">
      <dgm:prSet/>
      <dgm:spPr/>
      <dgm:t>
        <a:bodyPr/>
        <a:lstStyle/>
        <a:p>
          <a:endParaRPr lang="en-US"/>
        </a:p>
      </dgm:t>
    </dgm:pt>
    <dgm:pt modelId="{B0F76EBD-E36F-4B25-AAA3-5601AD510E91}">
      <dgm:prSet custT="1"/>
      <dgm:spPr/>
      <dgm:t>
        <a:bodyPr/>
        <a:lstStyle/>
        <a:p>
          <a:r>
            <a:rPr lang="en-US" sz="3200" dirty="0"/>
            <a:t>Let others see their ideas put into action</a:t>
          </a:r>
        </a:p>
      </dgm:t>
    </dgm:pt>
    <dgm:pt modelId="{CFD81739-95E8-43B1-8EA9-DFC1365B2C16}" type="parTrans" cxnId="{9FA54402-BFEB-4D61-BB77-AA82C71C3D7E}">
      <dgm:prSet/>
      <dgm:spPr/>
      <dgm:t>
        <a:bodyPr/>
        <a:lstStyle/>
        <a:p>
          <a:endParaRPr lang="en-US"/>
        </a:p>
      </dgm:t>
    </dgm:pt>
    <dgm:pt modelId="{42EA425E-9782-49F0-98FF-1C6F32C9A59A}" type="sibTrans" cxnId="{9FA54402-BFEB-4D61-BB77-AA82C71C3D7E}">
      <dgm:prSet/>
      <dgm:spPr/>
      <dgm:t>
        <a:bodyPr/>
        <a:lstStyle/>
        <a:p>
          <a:endParaRPr lang="en-US"/>
        </a:p>
      </dgm:t>
    </dgm:pt>
    <dgm:pt modelId="{C64BD528-9DD6-4235-A436-2F8A4BE5C81E}" type="pres">
      <dgm:prSet presAssocID="{D85580B2-605C-4246-BBB4-4EFC2CF2D7A9}" presName="root" presStyleCnt="0">
        <dgm:presLayoutVars>
          <dgm:dir/>
          <dgm:resizeHandles val="exact"/>
        </dgm:presLayoutVars>
      </dgm:prSet>
      <dgm:spPr/>
    </dgm:pt>
    <dgm:pt modelId="{8FAC7EA9-CAE0-4FDB-801B-A30DB54718D4}" type="pres">
      <dgm:prSet presAssocID="{D85580B2-605C-4246-BBB4-4EFC2CF2D7A9}" presName="container" presStyleCnt="0">
        <dgm:presLayoutVars>
          <dgm:dir/>
          <dgm:resizeHandles val="exact"/>
        </dgm:presLayoutVars>
      </dgm:prSet>
      <dgm:spPr/>
    </dgm:pt>
    <dgm:pt modelId="{2F74E9F8-63CB-47B5-820A-DC491B777893}" type="pres">
      <dgm:prSet presAssocID="{E4DE716B-B014-4DF3-897B-A03BD58790E0}" presName="compNode" presStyleCnt="0"/>
      <dgm:spPr/>
    </dgm:pt>
    <dgm:pt modelId="{F69864F3-04A5-4360-AE92-1D918F83CDBD}" type="pres">
      <dgm:prSet presAssocID="{E4DE716B-B014-4DF3-897B-A03BD58790E0}" presName="iconBgRect" presStyleLbl="bgShp" presStyleIdx="0" presStyleCnt="4"/>
      <dgm:spPr/>
    </dgm:pt>
    <dgm:pt modelId="{1629C7A6-C486-43B8-87EA-D15040241BD9}" type="pres">
      <dgm:prSet presAssocID="{E4DE716B-B014-4DF3-897B-A03BD58790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E90A783E-781C-4FA7-BBBB-448C4F765BAA}" type="pres">
      <dgm:prSet presAssocID="{E4DE716B-B014-4DF3-897B-A03BD58790E0}" presName="spaceRect" presStyleCnt="0"/>
      <dgm:spPr/>
    </dgm:pt>
    <dgm:pt modelId="{9EAA8C70-D514-42D8-AE11-E007CEB80D37}" type="pres">
      <dgm:prSet presAssocID="{E4DE716B-B014-4DF3-897B-A03BD58790E0}" presName="textRect" presStyleLbl="revTx" presStyleIdx="0" presStyleCnt="4" custLinFactNeighborX="839" custLinFactNeighborY="-65814">
        <dgm:presLayoutVars>
          <dgm:chMax val="1"/>
          <dgm:chPref val="1"/>
        </dgm:presLayoutVars>
      </dgm:prSet>
      <dgm:spPr/>
    </dgm:pt>
    <dgm:pt modelId="{0FA28EFC-7DCA-4A22-9F5D-C94EB0123F94}" type="pres">
      <dgm:prSet presAssocID="{38906355-2479-4A65-8EA1-217D80E541FE}" presName="sibTrans" presStyleLbl="sibTrans2D1" presStyleIdx="0" presStyleCnt="0"/>
      <dgm:spPr/>
    </dgm:pt>
    <dgm:pt modelId="{5B6106A2-2803-4E54-AFA9-3DCF3B726A31}" type="pres">
      <dgm:prSet presAssocID="{E32866EE-F636-4FC8-A586-A690EEBC9E95}" presName="compNode" presStyleCnt="0"/>
      <dgm:spPr/>
    </dgm:pt>
    <dgm:pt modelId="{471EA5F3-654D-4B57-A6D3-D3E28835FAC5}" type="pres">
      <dgm:prSet presAssocID="{E32866EE-F636-4FC8-A586-A690EEBC9E95}" presName="iconBgRect" presStyleLbl="bgShp" presStyleIdx="1" presStyleCnt="4"/>
      <dgm:spPr/>
    </dgm:pt>
    <dgm:pt modelId="{A777489E-7D25-4D26-B8B0-1A2A9B5845CA}" type="pres">
      <dgm:prSet presAssocID="{E32866EE-F636-4FC8-A586-A690EEBC9E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54149B8-6FE0-45A7-8EF6-18BD67130EF6}" type="pres">
      <dgm:prSet presAssocID="{E32866EE-F636-4FC8-A586-A690EEBC9E95}" presName="spaceRect" presStyleCnt="0"/>
      <dgm:spPr/>
    </dgm:pt>
    <dgm:pt modelId="{5062F1A9-047D-4FEC-978D-B0A0D5BC8E1F}" type="pres">
      <dgm:prSet presAssocID="{E32866EE-F636-4FC8-A586-A690EEBC9E95}" presName="textRect" presStyleLbl="revTx" presStyleIdx="1" presStyleCnt="4" custLinFactNeighborX="-4206" custLinFactNeighborY="-67870">
        <dgm:presLayoutVars>
          <dgm:chMax val="1"/>
          <dgm:chPref val="1"/>
        </dgm:presLayoutVars>
      </dgm:prSet>
      <dgm:spPr/>
    </dgm:pt>
    <dgm:pt modelId="{991D6698-1C92-4539-AFD7-6FFFACDA9D6B}" type="pres">
      <dgm:prSet presAssocID="{8776D009-220F-4699-B151-3D35283A507F}" presName="sibTrans" presStyleLbl="sibTrans2D1" presStyleIdx="0" presStyleCnt="0"/>
      <dgm:spPr/>
    </dgm:pt>
    <dgm:pt modelId="{CBC17742-3E19-400E-9214-2424B723F5E5}" type="pres">
      <dgm:prSet presAssocID="{7E1EDB7E-B603-48F2-A85B-F7E57CF6A4CF}" presName="compNode" presStyleCnt="0"/>
      <dgm:spPr/>
    </dgm:pt>
    <dgm:pt modelId="{8557CE96-E3F8-4996-A167-E85789EC48B3}" type="pres">
      <dgm:prSet presAssocID="{7E1EDB7E-B603-48F2-A85B-F7E57CF6A4CF}" presName="iconBgRect" presStyleLbl="bgShp" presStyleIdx="2" presStyleCnt="4"/>
      <dgm:spPr/>
    </dgm:pt>
    <dgm:pt modelId="{B16B9298-0949-4F08-9916-1C63559E09A1}" type="pres">
      <dgm:prSet presAssocID="{7E1EDB7E-B603-48F2-A85B-F7E57CF6A4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1752F03-7453-4E5F-B296-BE5AC156FAA8}" type="pres">
      <dgm:prSet presAssocID="{7E1EDB7E-B603-48F2-A85B-F7E57CF6A4CF}" presName="spaceRect" presStyleCnt="0"/>
      <dgm:spPr/>
    </dgm:pt>
    <dgm:pt modelId="{F5DEC309-4B73-4FF0-B326-36A63AE76EFE}" type="pres">
      <dgm:prSet presAssocID="{7E1EDB7E-B603-48F2-A85B-F7E57CF6A4CF}" presName="textRect" presStyleLbl="revTx" presStyleIdx="2" presStyleCnt="4" custLinFactNeighborX="-2618" custLinFactNeighborY="9255">
        <dgm:presLayoutVars>
          <dgm:chMax val="1"/>
          <dgm:chPref val="1"/>
        </dgm:presLayoutVars>
      </dgm:prSet>
      <dgm:spPr/>
    </dgm:pt>
    <dgm:pt modelId="{14C28B13-1444-4C61-9231-4087111FB8B7}" type="pres">
      <dgm:prSet presAssocID="{D900A3D6-52DF-4990-A878-E8394159B208}" presName="sibTrans" presStyleLbl="sibTrans2D1" presStyleIdx="0" presStyleCnt="0"/>
      <dgm:spPr/>
    </dgm:pt>
    <dgm:pt modelId="{C46BDABE-4289-48C1-A3A3-D0C024AC6107}" type="pres">
      <dgm:prSet presAssocID="{B0F76EBD-E36F-4B25-AAA3-5601AD510E91}" presName="compNode" presStyleCnt="0"/>
      <dgm:spPr/>
    </dgm:pt>
    <dgm:pt modelId="{7869CFDE-11A7-4F34-B596-890B4E7DD00A}" type="pres">
      <dgm:prSet presAssocID="{B0F76EBD-E36F-4B25-AAA3-5601AD510E91}" presName="iconBgRect" presStyleLbl="bgShp" presStyleIdx="3" presStyleCnt="4"/>
      <dgm:spPr/>
    </dgm:pt>
    <dgm:pt modelId="{8CBBC9E4-3EB2-4ED0-A5E3-8A95525993E2}" type="pres">
      <dgm:prSet presAssocID="{B0F76EBD-E36F-4B25-AAA3-5601AD510E9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5E70425-293D-488A-BFDF-063E72A55CE3}" type="pres">
      <dgm:prSet presAssocID="{B0F76EBD-E36F-4B25-AAA3-5601AD510E91}" presName="spaceRect" presStyleCnt="0"/>
      <dgm:spPr/>
    </dgm:pt>
    <dgm:pt modelId="{2AC7E499-0BCB-4B56-84BF-6AC571C4CD3B}" type="pres">
      <dgm:prSet presAssocID="{B0F76EBD-E36F-4B25-AAA3-5601AD510E91}" presName="textRect" presStyleLbl="revTx" presStyleIdx="3" presStyleCnt="4" custLinFactNeighborY="-1428">
        <dgm:presLayoutVars>
          <dgm:chMax val="1"/>
          <dgm:chPref val="1"/>
        </dgm:presLayoutVars>
      </dgm:prSet>
      <dgm:spPr/>
    </dgm:pt>
  </dgm:ptLst>
  <dgm:cxnLst>
    <dgm:cxn modelId="{9FA54402-BFEB-4D61-BB77-AA82C71C3D7E}" srcId="{D85580B2-605C-4246-BBB4-4EFC2CF2D7A9}" destId="{B0F76EBD-E36F-4B25-AAA3-5601AD510E91}" srcOrd="3" destOrd="0" parTransId="{CFD81739-95E8-43B1-8EA9-DFC1365B2C16}" sibTransId="{42EA425E-9782-49F0-98FF-1C6F32C9A59A}"/>
    <dgm:cxn modelId="{41F87B17-7DD6-4152-A4D6-8093F437F9C9}" type="presOf" srcId="{8776D009-220F-4699-B151-3D35283A507F}" destId="{991D6698-1C92-4539-AFD7-6FFFACDA9D6B}" srcOrd="0" destOrd="0" presId="urn:microsoft.com/office/officeart/2018/2/layout/IconCircleList"/>
    <dgm:cxn modelId="{C78B831F-E7B4-4D7C-B986-5081785B4546}" srcId="{D85580B2-605C-4246-BBB4-4EFC2CF2D7A9}" destId="{E4DE716B-B014-4DF3-897B-A03BD58790E0}" srcOrd="0" destOrd="0" parTransId="{839D185A-F4C0-464F-8A5C-EB2BA644D3D0}" sibTransId="{38906355-2479-4A65-8EA1-217D80E541FE}"/>
    <dgm:cxn modelId="{9DF63A34-7000-44E7-B732-3662351C194C}" srcId="{D85580B2-605C-4246-BBB4-4EFC2CF2D7A9}" destId="{E32866EE-F636-4FC8-A586-A690EEBC9E95}" srcOrd="1" destOrd="0" parTransId="{0ECC1C49-C35A-46C4-A627-35E43851679A}" sibTransId="{8776D009-220F-4699-B151-3D35283A507F}"/>
    <dgm:cxn modelId="{2B147568-F15F-4DC1-8C6D-55EF33E164F6}" type="presOf" srcId="{7E1EDB7E-B603-48F2-A85B-F7E57CF6A4CF}" destId="{F5DEC309-4B73-4FF0-B326-36A63AE76EFE}" srcOrd="0" destOrd="0" presId="urn:microsoft.com/office/officeart/2018/2/layout/IconCircleList"/>
    <dgm:cxn modelId="{69ACB29C-7402-42BB-B239-C16E94C708CE}" type="presOf" srcId="{B0F76EBD-E36F-4B25-AAA3-5601AD510E91}" destId="{2AC7E499-0BCB-4B56-84BF-6AC571C4CD3B}" srcOrd="0" destOrd="0" presId="urn:microsoft.com/office/officeart/2018/2/layout/IconCircleList"/>
    <dgm:cxn modelId="{94F009AD-147B-4EDE-9275-DF55669EC89C}" srcId="{D85580B2-605C-4246-BBB4-4EFC2CF2D7A9}" destId="{7E1EDB7E-B603-48F2-A85B-F7E57CF6A4CF}" srcOrd="2" destOrd="0" parTransId="{DC83D002-3F70-405A-BE95-E604289CA4F2}" sibTransId="{D900A3D6-52DF-4990-A878-E8394159B208}"/>
    <dgm:cxn modelId="{008A09B2-22D8-44EC-88BB-07CDE6D1134A}" type="presOf" srcId="{E32866EE-F636-4FC8-A586-A690EEBC9E95}" destId="{5062F1A9-047D-4FEC-978D-B0A0D5BC8E1F}" srcOrd="0" destOrd="0" presId="urn:microsoft.com/office/officeart/2018/2/layout/IconCircleList"/>
    <dgm:cxn modelId="{17224DCE-6426-4508-A6E5-647D41370BAA}" type="presOf" srcId="{D900A3D6-52DF-4990-A878-E8394159B208}" destId="{14C28B13-1444-4C61-9231-4087111FB8B7}" srcOrd="0" destOrd="0" presId="urn:microsoft.com/office/officeart/2018/2/layout/IconCircleList"/>
    <dgm:cxn modelId="{7DF535D0-F2BC-492C-8DDD-4F6E8342FEB4}" type="presOf" srcId="{E4DE716B-B014-4DF3-897B-A03BD58790E0}" destId="{9EAA8C70-D514-42D8-AE11-E007CEB80D37}" srcOrd="0" destOrd="0" presId="urn:microsoft.com/office/officeart/2018/2/layout/IconCircleList"/>
    <dgm:cxn modelId="{0C2AA1E2-C477-4F39-BFE5-352F822CD039}" type="presOf" srcId="{38906355-2479-4A65-8EA1-217D80E541FE}" destId="{0FA28EFC-7DCA-4A22-9F5D-C94EB0123F94}" srcOrd="0" destOrd="0" presId="urn:microsoft.com/office/officeart/2018/2/layout/IconCircleList"/>
    <dgm:cxn modelId="{6788ACEC-57B7-409F-89F9-7A1F3F717C4C}" type="presOf" srcId="{D85580B2-605C-4246-BBB4-4EFC2CF2D7A9}" destId="{C64BD528-9DD6-4235-A436-2F8A4BE5C81E}" srcOrd="0" destOrd="0" presId="urn:microsoft.com/office/officeart/2018/2/layout/IconCircleList"/>
    <dgm:cxn modelId="{F7A6D700-7455-4854-A1F6-B0EA5033084D}" type="presParOf" srcId="{C64BD528-9DD6-4235-A436-2F8A4BE5C81E}" destId="{8FAC7EA9-CAE0-4FDB-801B-A30DB54718D4}" srcOrd="0" destOrd="0" presId="urn:microsoft.com/office/officeart/2018/2/layout/IconCircleList"/>
    <dgm:cxn modelId="{82F8577C-48FD-45D2-9089-08F2507F61F3}" type="presParOf" srcId="{8FAC7EA9-CAE0-4FDB-801B-A30DB54718D4}" destId="{2F74E9F8-63CB-47B5-820A-DC491B777893}" srcOrd="0" destOrd="0" presId="urn:microsoft.com/office/officeart/2018/2/layout/IconCircleList"/>
    <dgm:cxn modelId="{3A360868-F502-4EC1-8449-CCCA7081388A}" type="presParOf" srcId="{2F74E9F8-63CB-47B5-820A-DC491B777893}" destId="{F69864F3-04A5-4360-AE92-1D918F83CDBD}" srcOrd="0" destOrd="0" presId="urn:microsoft.com/office/officeart/2018/2/layout/IconCircleList"/>
    <dgm:cxn modelId="{AD2093E3-C006-475F-B983-016AF29B29D0}" type="presParOf" srcId="{2F74E9F8-63CB-47B5-820A-DC491B777893}" destId="{1629C7A6-C486-43B8-87EA-D15040241BD9}" srcOrd="1" destOrd="0" presId="urn:microsoft.com/office/officeart/2018/2/layout/IconCircleList"/>
    <dgm:cxn modelId="{8CEBF19F-CFFF-4F02-8128-D9A299A349FC}" type="presParOf" srcId="{2F74E9F8-63CB-47B5-820A-DC491B777893}" destId="{E90A783E-781C-4FA7-BBBB-448C4F765BAA}" srcOrd="2" destOrd="0" presId="urn:microsoft.com/office/officeart/2018/2/layout/IconCircleList"/>
    <dgm:cxn modelId="{365D9D11-6E71-4A57-BA3A-E97A5522B9EC}" type="presParOf" srcId="{2F74E9F8-63CB-47B5-820A-DC491B777893}" destId="{9EAA8C70-D514-42D8-AE11-E007CEB80D37}" srcOrd="3" destOrd="0" presId="urn:microsoft.com/office/officeart/2018/2/layout/IconCircleList"/>
    <dgm:cxn modelId="{CC71CB30-7A0A-4C2B-99CB-9FE15D0350D4}" type="presParOf" srcId="{8FAC7EA9-CAE0-4FDB-801B-A30DB54718D4}" destId="{0FA28EFC-7DCA-4A22-9F5D-C94EB0123F94}" srcOrd="1" destOrd="0" presId="urn:microsoft.com/office/officeart/2018/2/layout/IconCircleList"/>
    <dgm:cxn modelId="{4DCD16F3-2EE8-43AC-88D0-EC83A51F0B76}" type="presParOf" srcId="{8FAC7EA9-CAE0-4FDB-801B-A30DB54718D4}" destId="{5B6106A2-2803-4E54-AFA9-3DCF3B726A31}" srcOrd="2" destOrd="0" presId="urn:microsoft.com/office/officeart/2018/2/layout/IconCircleList"/>
    <dgm:cxn modelId="{922FDC7D-994B-403C-B62C-7ADFCC6ADAEF}" type="presParOf" srcId="{5B6106A2-2803-4E54-AFA9-3DCF3B726A31}" destId="{471EA5F3-654D-4B57-A6D3-D3E28835FAC5}" srcOrd="0" destOrd="0" presId="urn:microsoft.com/office/officeart/2018/2/layout/IconCircleList"/>
    <dgm:cxn modelId="{EEA3B1CA-A8F3-4016-9393-E57159F19AB5}" type="presParOf" srcId="{5B6106A2-2803-4E54-AFA9-3DCF3B726A31}" destId="{A777489E-7D25-4D26-B8B0-1A2A9B5845CA}" srcOrd="1" destOrd="0" presId="urn:microsoft.com/office/officeart/2018/2/layout/IconCircleList"/>
    <dgm:cxn modelId="{FBC49BDF-21DB-4624-94F8-815FA619A31C}" type="presParOf" srcId="{5B6106A2-2803-4E54-AFA9-3DCF3B726A31}" destId="{454149B8-6FE0-45A7-8EF6-18BD67130EF6}" srcOrd="2" destOrd="0" presId="urn:microsoft.com/office/officeart/2018/2/layout/IconCircleList"/>
    <dgm:cxn modelId="{FCEF00D8-8DC2-4B33-B68A-8B2DCBB0D8DF}" type="presParOf" srcId="{5B6106A2-2803-4E54-AFA9-3DCF3B726A31}" destId="{5062F1A9-047D-4FEC-978D-B0A0D5BC8E1F}" srcOrd="3" destOrd="0" presId="urn:microsoft.com/office/officeart/2018/2/layout/IconCircleList"/>
    <dgm:cxn modelId="{843812B1-E6FA-492B-85CB-53D2F48F3F26}" type="presParOf" srcId="{8FAC7EA9-CAE0-4FDB-801B-A30DB54718D4}" destId="{991D6698-1C92-4539-AFD7-6FFFACDA9D6B}" srcOrd="3" destOrd="0" presId="urn:microsoft.com/office/officeart/2018/2/layout/IconCircleList"/>
    <dgm:cxn modelId="{034D725D-E628-4109-994B-B8A9B8628AC5}" type="presParOf" srcId="{8FAC7EA9-CAE0-4FDB-801B-A30DB54718D4}" destId="{CBC17742-3E19-400E-9214-2424B723F5E5}" srcOrd="4" destOrd="0" presId="urn:microsoft.com/office/officeart/2018/2/layout/IconCircleList"/>
    <dgm:cxn modelId="{A0227D23-EC83-4FF2-B62E-20173C1A8BBA}" type="presParOf" srcId="{CBC17742-3E19-400E-9214-2424B723F5E5}" destId="{8557CE96-E3F8-4996-A167-E85789EC48B3}" srcOrd="0" destOrd="0" presId="urn:microsoft.com/office/officeart/2018/2/layout/IconCircleList"/>
    <dgm:cxn modelId="{499B6D33-186C-496F-98A6-2B88B1D6557F}" type="presParOf" srcId="{CBC17742-3E19-400E-9214-2424B723F5E5}" destId="{B16B9298-0949-4F08-9916-1C63559E09A1}" srcOrd="1" destOrd="0" presId="urn:microsoft.com/office/officeart/2018/2/layout/IconCircleList"/>
    <dgm:cxn modelId="{B6A1FA0A-E11F-4709-BFA1-454FCE96331E}" type="presParOf" srcId="{CBC17742-3E19-400E-9214-2424B723F5E5}" destId="{C1752F03-7453-4E5F-B296-BE5AC156FAA8}" srcOrd="2" destOrd="0" presId="urn:microsoft.com/office/officeart/2018/2/layout/IconCircleList"/>
    <dgm:cxn modelId="{FF68FABA-C0DE-4B15-AB44-2379B159F542}" type="presParOf" srcId="{CBC17742-3E19-400E-9214-2424B723F5E5}" destId="{F5DEC309-4B73-4FF0-B326-36A63AE76EFE}" srcOrd="3" destOrd="0" presId="urn:microsoft.com/office/officeart/2018/2/layout/IconCircleList"/>
    <dgm:cxn modelId="{3B0DA389-DA8E-43FC-92D0-D0ADCC249551}" type="presParOf" srcId="{8FAC7EA9-CAE0-4FDB-801B-A30DB54718D4}" destId="{14C28B13-1444-4C61-9231-4087111FB8B7}" srcOrd="5" destOrd="0" presId="urn:microsoft.com/office/officeart/2018/2/layout/IconCircleList"/>
    <dgm:cxn modelId="{5BCC0E19-B62A-4C7E-8F10-523335E505FF}" type="presParOf" srcId="{8FAC7EA9-CAE0-4FDB-801B-A30DB54718D4}" destId="{C46BDABE-4289-48C1-A3A3-D0C024AC6107}" srcOrd="6" destOrd="0" presId="urn:microsoft.com/office/officeart/2018/2/layout/IconCircleList"/>
    <dgm:cxn modelId="{EC91A545-BA3C-4303-BC75-6F52C211DA78}" type="presParOf" srcId="{C46BDABE-4289-48C1-A3A3-D0C024AC6107}" destId="{7869CFDE-11A7-4F34-B596-890B4E7DD00A}" srcOrd="0" destOrd="0" presId="urn:microsoft.com/office/officeart/2018/2/layout/IconCircleList"/>
    <dgm:cxn modelId="{06D2D4E5-FFE5-4650-BC39-997F835026BF}" type="presParOf" srcId="{C46BDABE-4289-48C1-A3A3-D0C024AC6107}" destId="{8CBBC9E4-3EB2-4ED0-A5E3-8A95525993E2}" srcOrd="1" destOrd="0" presId="urn:microsoft.com/office/officeart/2018/2/layout/IconCircleList"/>
    <dgm:cxn modelId="{68CC5945-DA36-40F2-86FF-14FE535B59AA}" type="presParOf" srcId="{C46BDABE-4289-48C1-A3A3-D0C024AC6107}" destId="{F5E70425-293D-488A-BFDF-063E72A55CE3}" srcOrd="2" destOrd="0" presId="urn:microsoft.com/office/officeart/2018/2/layout/IconCircleList"/>
    <dgm:cxn modelId="{55F0E525-2C3F-4207-931F-AD825F1AFA07}" type="presParOf" srcId="{C46BDABE-4289-48C1-A3A3-D0C024AC6107}" destId="{2AC7E499-0BCB-4B56-84BF-6AC571C4CD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776EDD-2627-4204-B693-24E0B39919C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BA84DE-A1E6-46AD-A4BD-4F057DBC72B0}">
      <dgm:prSet custT="1"/>
      <dgm:spPr/>
      <dgm:t>
        <a:bodyPr/>
        <a:lstStyle/>
        <a:p>
          <a:pPr>
            <a:defRPr b="1"/>
          </a:pPr>
          <a:r>
            <a:rPr lang="en-US" sz="3200" dirty="0"/>
            <a:t>Focus on the essentials</a:t>
          </a:r>
        </a:p>
      </dgm:t>
    </dgm:pt>
    <dgm:pt modelId="{17BD746B-7649-41AF-AFEE-1D9355B7CC7C}" type="parTrans" cxnId="{60C4E416-8A97-4E25-8128-BF2DD07F19AE}">
      <dgm:prSet/>
      <dgm:spPr/>
      <dgm:t>
        <a:bodyPr/>
        <a:lstStyle/>
        <a:p>
          <a:endParaRPr lang="en-US"/>
        </a:p>
      </dgm:t>
    </dgm:pt>
    <dgm:pt modelId="{D7B9FA63-CDDC-4782-B574-9A6E017559B5}" type="sibTrans" cxnId="{60C4E416-8A97-4E25-8128-BF2DD07F19AE}">
      <dgm:prSet/>
      <dgm:spPr/>
      <dgm:t>
        <a:bodyPr/>
        <a:lstStyle/>
        <a:p>
          <a:endParaRPr lang="en-US"/>
        </a:p>
      </dgm:t>
    </dgm:pt>
    <dgm:pt modelId="{BFF96806-92D7-42BE-B94E-C3E6441A0F83}">
      <dgm:prSet custT="1"/>
      <dgm:spPr/>
      <dgm:t>
        <a:bodyPr/>
        <a:lstStyle/>
        <a:p>
          <a:pPr>
            <a:defRPr b="1"/>
          </a:pPr>
          <a:r>
            <a:rPr lang="en-US" sz="3600" dirty="0"/>
            <a:t>Divide it into work, home and personal</a:t>
          </a:r>
        </a:p>
      </dgm:t>
    </dgm:pt>
    <dgm:pt modelId="{65F317D7-39F4-40A7-8E0A-1D5C41067931}" type="parTrans" cxnId="{40F503D9-0196-4B9B-8645-CD9FA4CC2A50}">
      <dgm:prSet/>
      <dgm:spPr/>
      <dgm:t>
        <a:bodyPr/>
        <a:lstStyle/>
        <a:p>
          <a:endParaRPr lang="en-US"/>
        </a:p>
      </dgm:t>
    </dgm:pt>
    <dgm:pt modelId="{DB9DC58A-C280-4C7C-B9E4-AA72C6A8D8DB}" type="sibTrans" cxnId="{40F503D9-0196-4B9B-8645-CD9FA4CC2A50}">
      <dgm:prSet/>
      <dgm:spPr/>
      <dgm:t>
        <a:bodyPr/>
        <a:lstStyle/>
        <a:p>
          <a:endParaRPr lang="en-US"/>
        </a:p>
      </dgm:t>
    </dgm:pt>
    <dgm:pt modelId="{FED1A7C2-B2B9-4FE4-AF13-D376FC7169B3}">
      <dgm:prSet/>
      <dgm:spPr/>
      <dgm:t>
        <a:bodyPr/>
        <a:lstStyle/>
        <a:p>
          <a:pPr>
            <a:defRPr b="1"/>
          </a:pPr>
          <a:r>
            <a:rPr lang="en-US" dirty="0"/>
            <a:t>Find an app you like!</a:t>
          </a:r>
        </a:p>
      </dgm:t>
    </dgm:pt>
    <dgm:pt modelId="{751A88F1-C69C-4FDF-9C29-61103A0687E7}" type="parTrans" cxnId="{AD429AF3-A3F7-4CDF-9827-CEA7C25695E5}">
      <dgm:prSet/>
      <dgm:spPr/>
      <dgm:t>
        <a:bodyPr/>
        <a:lstStyle/>
        <a:p>
          <a:endParaRPr lang="en-US"/>
        </a:p>
      </dgm:t>
    </dgm:pt>
    <dgm:pt modelId="{3F46816B-B988-4E9F-8DC4-76C076B9DA00}" type="sibTrans" cxnId="{AD429AF3-A3F7-4CDF-9827-CEA7C25695E5}">
      <dgm:prSet/>
      <dgm:spPr/>
      <dgm:t>
        <a:bodyPr/>
        <a:lstStyle/>
        <a:p>
          <a:endParaRPr lang="en-US"/>
        </a:p>
      </dgm:t>
    </dgm:pt>
    <dgm:pt modelId="{96D4A329-7552-4D26-B483-E120157426F3}">
      <dgm:prSet custT="1"/>
      <dgm:spPr/>
      <dgm:t>
        <a:bodyPr/>
        <a:lstStyle/>
        <a:p>
          <a:r>
            <a:rPr lang="en-US" sz="3200" dirty="0" err="1"/>
            <a:t>Todoist</a:t>
          </a:r>
          <a:endParaRPr lang="en-US" sz="3200" dirty="0"/>
        </a:p>
      </dgm:t>
    </dgm:pt>
    <dgm:pt modelId="{BB8F2AA6-2879-485E-AA70-53541DB2B07D}" type="parTrans" cxnId="{47198D0E-BF79-400A-B4C9-1F78EF4460B6}">
      <dgm:prSet/>
      <dgm:spPr/>
      <dgm:t>
        <a:bodyPr/>
        <a:lstStyle/>
        <a:p>
          <a:endParaRPr lang="en-US"/>
        </a:p>
      </dgm:t>
    </dgm:pt>
    <dgm:pt modelId="{0B321300-700D-43FD-95F2-903C7DD8F5AA}" type="sibTrans" cxnId="{47198D0E-BF79-400A-B4C9-1F78EF4460B6}">
      <dgm:prSet/>
      <dgm:spPr/>
      <dgm:t>
        <a:bodyPr/>
        <a:lstStyle/>
        <a:p>
          <a:endParaRPr lang="en-US"/>
        </a:p>
      </dgm:t>
    </dgm:pt>
    <dgm:pt modelId="{55B48968-F9E9-4FA4-B5F6-873D75982821}">
      <dgm:prSet custT="1"/>
      <dgm:spPr/>
      <dgm:t>
        <a:bodyPr/>
        <a:lstStyle/>
        <a:p>
          <a:r>
            <a:rPr lang="en-US" sz="3200" dirty="0"/>
            <a:t>Wunderlist</a:t>
          </a:r>
        </a:p>
      </dgm:t>
    </dgm:pt>
    <dgm:pt modelId="{D941285B-7769-4DF0-8B8A-5AA8AC7AC756}" type="parTrans" cxnId="{1CCC674C-97E5-4AD7-A351-37B7ED48EB39}">
      <dgm:prSet/>
      <dgm:spPr/>
      <dgm:t>
        <a:bodyPr/>
        <a:lstStyle/>
        <a:p>
          <a:endParaRPr lang="en-US"/>
        </a:p>
      </dgm:t>
    </dgm:pt>
    <dgm:pt modelId="{7538FC0E-7036-45F3-939E-B8C127C981FD}" type="sibTrans" cxnId="{1CCC674C-97E5-4AD7-A351-37B7ED48EB39}">
      <dgm:prSet/>
      <dgm:spPr/>
      <dgm:t>
        <a:bodyPr/>
        <a:lstStyle/>
        <a:p>
          <a:endParaRPr lang="en-US"/>
        </a:p>
      </dgm:t>
    </dgm:pt>
    <dgm:pt modelId="{3027554A-0E96-4CC0-8BCA-8AE90B55F211}">
      <dgm:prSet custT="1"/>
      <dgm:spPr/>
      <dgm:t>
        <a:bodyPr/>
        <a:lstStyle/>
        <a:p>
          <a:r>
            <a:rPr lang="en-US" sz="3200" dirty="0" err="1"/>
            <a:t>Anylist</a:t>
          </a:r>
          <a:endParaRPr lang="en-US" sz="3200" dirty="0"/>
        </a:p>
      </dgm:t>
    </dgm:pt>
    <dgm:pt modelId="{D7F23771-BCC8-4EB4-B397-C484B70F5849}" type="parTrans" cxnId="{A05E2428-0A5B-4492-887F-DC3E8C44A5E4}">
      <dgm:prSet/>
      <dgm:spPr/>
      <dgm:t>
        <a:bodyPr/>
        <a:lstStyle/>
        <a:p>
          <a:endParaRPr lang="en-US"/>
        </a:p>
      </dgm:t>
    </dgm:pt>
    <dgm:pt modelId="{BEAC5ECA-9A95-4CA3-9856-5E0C234A4585}" type="sibTrans" cxnId="{A05E2428-0A5B-4492-887F-DC3E8C44A5E4}">
      <dgm:prSet/>
      <dgm:spPr/>
      <dgm:t>
        <a:bodyPr/>
        <a:lstStyle/>
        <a:p>
          <a:endParaRPr lang="en-US"/>
        </a:p>
      </dgm:t>
    </dgm:pt>
    <dgm:pt modelId="{5D177D28-DE94-48A3-AD13-F845B3BDE34E}" type="pres">
      <dgm:prSet presAssocID="{33776EDD-2627-4204-B693-24E0B39919CE}" presName="root" presStyleCnt="0">
        <dgm:presLayoutVars>
          <dgm:dir/>
          <dgm:resizeHandles val="exact"/>
        </dgm:presLayoutVars>
      </dgm:prSet>
      <dgm:spPr/>
    </dgm:pt>
    <dgm:pt modelId="{84EB80B5-D16D-4E27-B9FF-E5F30C4757A5}" type="pres">
      <dgm:prSet presAssocID="{E3BA84DE-A1E6-46AD-A4BD-4F057DBC72B0}" presName="compNode" presStyleCnt="0"/>
      <dgm:spPr/>
    </dgm:pt>
    <dgm:pt modelId="{150081F5-6D1C-409F-91F1-A1ABB9AAC81C}" type="pres">
      <dgm:prSet presAssocID="{E3BA84DE-A1E6-46AD-A4BD-4F057DBC72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6A21495-06CD-4DD0-87A2-A79DE0678B63}" type="pres">
      <dgm:prSet presAssocID="{E3BA84DE-A1E6-46AD-A4BD-4F057DBC72B0}" presName="iconSpace" presStyleCnt="0"/>
      <dgm:spPr/>
    </dgm:pt>
    <dgm:pt modelId="{ACF58DED-92D6-4E80-9CCD-29676631619C}" type="pres">
      <dgm:prSet presAssocID="{E3BA84DE-A1E6-46AD-A4BD-4F057DBC72B0}" presName="parTx" presStyleLbl="revTx" presStyleIdx="0" presStyleCnt="6">
        <dgm:presLayoutVars>
          <dgm:chMax val="0"/>
          <dgm:chPref val="0"/>
        </dgm:presLayoutVars>
      </dgm:prSet>
      <dgm:spPr/>
    </dgm:pt>
    <dgm:pt modelId="{7642B8AE-D73A-4E49-9094-C1683A5A2D74}" type="pres">
      <dgm:prSet presAssocID="{E3BA84DE-A1E6-46AD-A4BD-4F057DBC72B0}" presName="txSpace" presStyleCnt="0"/>
      <dgm:spPr/>
    </dgm:pt>
    <dgm:pt modelId="{14782720-1519-4CB1-915A-2515C1953734}" type="pres">
      <dgm:prSet presAssocID="{E3BA84DE-A1E6-46AD-A4BD-4F057DBC72B0}" presName="desTx" presStyleLbl="revTx" presStyleIdx="1" presStyleCnt="6">
        <dgm:presLayoutVars/>
      </dgm:prSet>
      <dgm:spPr/>
    </dgm:pt>
    <dgm:pt modelId="{41FEA192-92CA-4260-812C-5F8679F751EC}" type="pres">
      <dgm:prSet presAssocID="{D7B9FA63-CDDC-4782-B574-9A6E017559B5}" presName="sibTrans" presStyleCnt="0"/>
      <dgm:spPr/>
    </dgm:pt>
    <dgm:pt modelId="{9C80E3B7-5BD5-4307-8368-E30229400D45}" type="pres">
      <dgm:prSet presAssocID="{BFF96806-92D7-42BE-B94E-C3E6441A0F83}" presName="compNode" presStyleCnt="0"/>
      <dgm:spPr/>
    </dgm:pt>
    <dgm:pt modelId="{731264F6-79BA-469A-8E89-34073AC1381E}" type="pres">
      <dgm:prSet presAssocID="{BFF96806-92D7-42BE-B94E-C3E6441A0F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A6C4754-3733-46B2-8926-4D841E21D989}" type="pres">
      <dgm:prSet presAssocID="{BFF96806-92D7-42BE-B94E-C3E6441A0F83}" presName="iconSpace" presStyleCnt="0"/>
      <dgm:spPr/>
    </dgm:pt>
    <dgm:pt modelId="{12E661A3-D47B-4D91-9DB0-29A18E763043}" type="pres">
      <dgm:prSet presAssocID="{BFF96806-92D7-42BE-B94E-C3E6441A0F83}" presName="parTx" presStyleLbl="revTx" presStyleIdx="2" presStyleCnt="6">
        <dgm:presLayoutVars>
          <dgm:chMax val="0"/>
          <dgm:chPref val="0"/>
        </dgm:presLayoutVars>
      </dgm:prSet>
      <dgm:spPr/>
    </dgm:pt>
    <dgm:pt modelId="{49332326-B025-4922-9B21-9AC64E170445}" type="pres">
      <dgm:prSet presAssocID="{BFF96806-92D7-42BE-B94E-C3E6441A0F83}" presName="txSpace" presStyleCnt="0"/>
      <dgm:spPr/>
    </dgm:pt>
    <dgm:pt modelId="{E7A01AF8-D719-460B-BF6C-EC191BA2887A}" type="pres">
      <dgm:prSet presAssocID="{BFF96806-92D7-42BE-B94E-C3E6441A0F83}" presName="desTx" presStyleLbl="revTx" presStyleIdx="3" presStyleCnt="6">
        <dgm:presLayoutVars/>
      </dgm:prSet>
      <dgm:spPr/>
    </dgm:pt>
    <dgm:pt modelId="{69E099DB-C769-4F01-9693-05E739981163}" type="pres">
      <dgm:prSet presAssocID="{DB9DC58A-C280-4C7C-B9E4-AA72C6A8D8DB}" presName="sibTrans" presStyleCnt="0"/>
      <dgm:spPr/>
    </dgm:pt>
    <dgm:pt modelId="{32D19CA9-74E7-43B2-A5AA-2EBA38F8337B}" type="pres">
      <dgm:prSet presAssocID="{FED1A7C2-B2B9-4FE4-AF13-D376FC7169B3}" presName="compNode" presStyleCnt="0"/>
      <dgm:spPr/>
    </dgm:pt>
    <dgm:pt modelId="{97BB4817-118C-408D-A9B9-0135E875B291}" type="pres">
      <dgm:prSet presAssocID="{FED1A7C2-B2B9-4FE4-AF13-D376FC7169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9A66A7A-4BAA-4D47-B201-F3FF0B6BC745}" type="pres">
      <dgm:prSet presAssocID="{FED1A7C2-B2B9-4FE4-AF13-D376FC7169B3}" presName="iconSpace" presStyleCnt="0"/>
      <dgm:spPr/>
    </dgm:pt>
    <dgm:pt modelId="{353F5C87-D541-46D2-A7BE-530F2E136184}" type="pres">
      <dgm:prSet presAssocID="{FED1A7C2-B2B9-4FE4-AF13-D376FC7169B3}" presName="parTx" presStyleLbl="revTx" presStyleIdx="4" presStyleCnt="6">
        <dgm:presLayoutVars>
          <dgm:chMax val="0"/>
          <dgm:chPref val="0"/>
        </dgm:presLayoutVars>
      </dgm:prSet>
      <dgm:spPr/>
    </dgm:pt>
    <dgm:pt modelId="{4A45AC48-E59C-45FA-830A-3AC2B6762F8D}" type="pres">
      <dgm:prSet presAssocID="{FED1A7C2-B2B9-4FE4-AF13-D376FC7169B3}" presName="txSpace" presStyleCnt="0"/>
      <dgm:spPr/>
    </dgm:pt>
    <dgm:pt modelId="{1B24C1A0-2AC1-48FF-AECF-D94AAC943A16}" type="pres">
      <dgm:prSet presAssocID="{FED1A7C2-B2B9-4FE4-AF13-D376FC7169B3}" presName="desTx" presStyleLbl="revTx" presStyleIdx="5" presStyleCnt="6" custLinFactY="-100000" custLinFactNeighborX="384" custLinFactNeighborY="-127222">
        <dgm:presLayoutVars/>
      </dgm:prSet>
      <dgm:spPr/>
    </dgm:pt>
  </dgm:ptLst>
  <dgm:cxnLst>
    <dgm:cxn modelId="{47198D0E-BF79-400A-B4C9-1F78EF4460B6}" srcId="{FED1A7C2-B2B9-4FE4-AF13-D376FC7169B3}" destId="{96D4A329-7552-4D26-B483-E120157426F3}" srcOrd="0" destOrd="0" parTransId="{BB8F2AA6-2879-485E-AA70-53541DB2B07D}" sibTransId="{0B321300-700D-43FD-95F2-903C7DD8F5AA}"/>
    <dgm:cxn modelId="{60C4E416-8A97-4E25-8128-BF2DD07F19AE}" srcId="{33776EDD-2627-4204-B693-24E0B39919CE}" destId="{E3BA84DE-A1E6-46AD-A4BD-4F057DBC72B0}" srcOrd="0" destOrd="0" parTransId="{17BD746B-7649-41AF-AFEE-1D9355B7CC7C}" sibTransId="{D7B9FA63-CDDC-4782-B574-9A6E017559B5}"/>
    <dgm:cxn modelId="{A05E2428-0A5B-4492-887F-DC3E8C44A5E4}" srcId="{FED1A7C2-B2B9-4FE4-AF13-D376FC7169B3}" destId="{3027554A-0E96-4CC0-8BCA-8AE90B55F211}" srcOrd="2" destOrd="0" parTransId="{D7F23771-BCC8-4EB4-B397-C484B70F5849}" sibTransId="{BEAC5ECA-9A95-4CA3-9856-5E0C234A4585}"/>
    <dgm:cxn modelId="{3B4D7F28-292C-412F-AA35-269798552469}" type="presOf" srcId="{33776EDD-2627-4204-B693-24E0B39919CE}" destId="{5D177D28-DE94-48A3-AD13-F845B3BDE34E}" srcOrd="0" destOrd="0" presId="urn:microsoft.com/office/officeart/2018/2/layout/IconLabelDescriptionList"/>
    <dgm:cxn modelId="{22518545-8F51-4ED1-9661-E0E99B173822}" type="presOf" srcId="{3027554A-0E96-4CC0-8BCA-8AE90B55F211}" destId="{1B24C1A0-2AC1-48FF-AECF-D94AAC943A16}" srcOrd="0" destOrd="2" presId="urn:microsoft.com/office/officeart/2018/2/layout/IconLabelDescriptionList"/>
    <dgm:cxn modelId="{A8BB5E47-899C-4956-B0A6-02A12F63508E}" type="presOf" srcId="{E3BA84DE-A1E6-46AD-A4BD-4F057DBC72B0}" destId="{ACF58DED-92D6-4E80-9CCD-29676631619C}" srcOrd="0" destOrd="0" presId="urn:microsoft.com/office/officeart/2018/2/layout/IconLabelDescriptionList"/>
    <dgm:cxn modelId="{A1E34148-AD1E-44A3-90FA-C8C7BB13FB63}" type="presOf" srcId="{55B48968-F9E9-4FA4-B5F6-873D75982821}" destId="{1B24C1A0-2AC1-48FF-AECF-D94AAC943A16}" srcOrd="0" destOrd="1" presId="urn:microsoft.com/office/officeart/2018/2/layout/IconLabelDescriptionList"/>
    <dgm:cxn modelId="{1CCC674C-97E5-4AD7-A351-37B7ED48EB39}" srcId="{FED1A7C2-B2B9-4FE4-AF13-D376FC7169B3}" destId="{55B48968-F9E9-4FA4-B5F6-873D75982821}" srcOrd="1" destOrd="0" parTransId="{D941285B-7769-4DF0-8B8A-5AA8AC7AC756}" sibTransId="{7538FC0E-7036-45F3-939E-B8C127C981FD}"/>
    <dgm:cxn modelId="{F5A0857B-058E-4078-8BA2-144FEAAAE35E}" type="presOf" srcId="{FED1A7C2-B2B9-4FE4-AF13-D376FC7169B3}" destId="{353F5C87-D541-46D2-A7BE-530F2E136184}" srcOrd="0" destOrd="0" presId="urn:microsoft.com/office/officeart/2018/2/layout/IconLabelDescriptionList"/>
    <dgm:cxn modelId="{40F503D9-0196-4B9B-8645-CD9FA4CC2A50}" srcId="{33776EDD-2627-4204-B693-24E0B39919CE}" destId="{BFF96806-92D7-42BE-B94E-C3E6441A0F83}" srcOrd="1" destOrd="0" parTransId="{65F317D7-39F4-40A7-8E0A-1D5C41067931}" sibTransId="{DB9DC58A-C280-4C7C-B9E4-AA72C6A8D8DB}"/>
    <dgm:cxn modelId="{AD429AF3-A3F7-4CDF-9827-CEA7C25695E5}" srcId="{33776EDD-2627-4204-B693-24E0B39919CE}" destId="{FED1A7C2-B2B9-4FE4-AF13-D376FC7169B3}" srcOrd="2" destOrd="0" parTransId="{751A88F1-C69C-4FDF-9C29-61103A0687E7}" sibTransId="{3F46816B-B988-4E9F-8DC4-76C076B9DA00}"/>
    <dgm:cxn modelId="{0006D5F9-E6A4-4016-8E0E-A3BAF54EA35B}" type="presOf" srcId="{BFF96806-92D7-42BE-B94E-C3E6441A0F83}" destId="{12E661A3-D47B-4D91-9DB0-29A18E763043}" srcOrd="0" destOrd="0" presId="urn:microsoft.com/office/officeart/2018/2/layout/IconLabelDescriptionList"/>
    <dgm:cxn modelId="{46E9A8FA-C9AB-4EDF-A022-AA586005C067}" type="presOf" srcId="{96D4A329-7552-4D26-B483-E120157426F3}" destId="{1B24C1A0-2AC1-48FF-AECF-D94AAC943A16}" srcOrd="0" destOrd="0" presId="urn:microsoft.com/office/officeart/2018/2/layout/IconLabelDescriptionList"/>
    <dgm:cxn modelId="{64D0F7BE-864E-4078-A433-3F7F5E124607}" type="presParOf" srcId="{5D177D28-DE94-48A3-AD13-F845B3BDE34E}" destId="{84EB80B5-D16D-4E27-B9FF-E5F30C4757A5}" srcOrd="0" destOrd="0" presId="urn:microsoft.com/office/officeart/2018/2/layout/IconLabelDescriptionList"/>
    <dgm:cxn modelId="{2F5EB46B-3573-4676-8069-BA81CD99F923}" type="presParOf" srcId="{84EB80B5-D16D-4E27-B9FF-E5F30C4757A5}" destId="{150081F5-6D1C-409F-91F1-A1ABB9AAC81C}" srcOrd="0" destOrd="0" presId="urn:microsoft.com/office/officeart/2018/2/layout/IconLabelDescriptionList"/>
    <dgm:cxn modelId="{5A269FF9-7412-4258-88CC-0EB10FB95953}" type="presParOf" srcId="{84EB80B5-D16D-4E27-B9FF-E5F30C4757A5}" destId="{C6A21495-06CD-4DD0-87A2-A79DE0678B63}" srcOrd="1" destOrd="0" presId="urn:microsoft.com/office/officeart/2018/2/layout/IconLabelDescriptionList"/>
    <dgm:cxn modelId="{7FCD4405-887D-4FEB-9E75-B75CBC49A628}" type="presParOf" srcId="{84EB80B5-D16D-4E27-B9FF-E5F30C4757A5}" destId="{ACF58DED-92D6-4E80-9CCD-29676631619C}" srcOrd="2" destOrd="0" presId="urn:microsoft.com/office/officeart/2018/2/layout/IconLabelDescriptionList"/>
    <dgm:cxn modelId="{E84D116A-CF14-4E2E-90B2-3989D7FC2467}" type="presParOf" srcId="{84EB80B5-D16D-4E27-B9FF-E5F30C4757A5}" destId="{7642B8AE-D73A-4E49-9094-C1683A5A2D74}" srcOrd="3" destOrd="0" presId="urn:microsoft.com/office/officeart/2018/2/layout/IconLabelDescriptionList"/>
    <dgm:cxn modelId="{3E0BB8CB-A756-4C78-861D-DC37997F46DF}" type="presParOf" srcId="{84EB80B5-D16D-4E27-B9FF-E5F30C4757A5}" destId="{14782720-1519-4CB1-915A-2515C1953734}" srcOrd="4" destOrd="0" presId="urn:microsoft.com/office/officeart/2018/2/layout/IconLabelDescriptionList"/>
    <dgm:cxn modelId="{73B5AAA5-123E-4ECE-894F-D33FB7765B29}" type="presParOf" srcId="{5D177D28-DE94-48A3-AD13-F845B3BDE34E}" destId="{41FEA192-92CA-4260-812C-5F8679F751EC}" srcOrd="1" destOrd="0" presId="urn:microsoft.com/office/officeart/2018/2/layout/IconLabelDescriptionList"/>
    <dgm:cxn modelId="{B65C4017-03E1-4CB2-B98D-E8F9E7E46C93}" type="presParOf" srcId="{5D177D28-DE94-48A3-AD13-F845B3BDE34E}" destId="{9C80E3B7-5BD5-4307-8368-E30229400D45}" srcOrd="2" destOrd="0" presId="urn:microsoft.com/office/officeart/2018/2/layout/IconLabelDescriptionList"/>
    <dgm:cxn modelId="{0EEA7C13-36D4-4B57-8156-CA954DA4AE01}" type="presParOf" srcId="{9C80E3B7-5BD5-4307-8368-E30229400D45}" destId="{731264F6-79BA-469A-8E89-34073AC1381E}" srcOrd="0" destOrd="0" presId="urn:microsoft.com/office/officeart/2018/2/layout/IconLabelDescriptionList"/>
    <dgm:cxn modelId="{8D64F5D8-CBCD-40B5-A467-9EC17F62183D}" type="presParOf" srcId="{9C80E3B7-5BD5-4307-8368-E30229400D45}" destId="{2A6C4754-3733-46B2-8926-4D841E21D989}" srcOrd="1" destOrd="0" presId="urn:microsoft.com/office/officeart/2018/2/layout/IconLabelDescriptionList"/>
    <dgm:cxn modelId="{60A53C22-544E-47D7-8670-A56C985A0CF7}" type="presParOf" srcId="{9C80E3B7-5BD5-4307-8368-E30229400D45}" destId="{12E661A3-D47B-4D91-9DB0-29A18E763043}" srcOrd="2" destOrd="0" presId="urn:microsoft.com/office/officeart/2018/2/layout/IconLabelDescriptionList"/>
    <dgm:cxn modelId="{DAC149F4-BB89-44A9-B1CE-F127A0A2079E}" type="presParOf" srcId="{9C80E3B7-5BD5-4307-8368-E30229400D45}" destId="{49332326-B025-4922-9B21-9AC64E170445}" srcOrd="3" destOrd="0" presId="urn:microsoft.com/office/officeart/2018/2/layout/IconLabelDescriptionList"/>
    <dgm:cxn modelId="{A4211C64-F2A6-4049-B3AA-C0096DCC3277}" type="presParOf" srcId="{9C80E3B7-5BD5-4307-8368-E30229400D45}" destId="{E7A01AF8-D719-460B-BF6C-EC191BA2887A}" srcOrd="4" destOrd="0" presId="urn:microsoft.com/office/officeart/2018/2/layout/IconLabelDescriptionList"/>
    <dgm:cxn modelId="{BFF52AE2-1CD1-4997-87FE-ED4040F68D05}" type="presParOf" srcId="{5D177D28-DE94-48A3-AD13-F845B3BDE34E}" destId="{69E099DB-C769-4F01-9693-05E739981163}" srcOrd="3" destOrd="0" presId="urn:microsoft.com/office/officeart/2018/2/layout/IconLabelDescriptionList"/>
    <dgm:cxn modelId="{573E1FAA-BD48-49E2-874E-871E5FB3C2C2}" type="presParOf" srcId="{5D177D28-DE94-48A3-AD13-F845B3BDE34E}" destId="{32D19CA9-74E7-43B2-A5AA-2EBA38F8337B}" srcOrd="4" destOrd="0" presId="urn:microsoft.com/office/officeart/2018/2/layout/IconLabelDescriptionList"/>
    <dgm:cxn modelId="{F619CEB0-A374-4DD7-8BFB-A99B1A3F27FF}" type="presParOf" srcId="{32D19CA9-74E7-43B2-A5AA-2EBA38F8337B}" destId="{97BB4817-118C-408D-A9B9-0135E875B291}" srcOrd="0" destOrd="0" presId="urn:microsoft.com/office/officeart/2018/2/layout/IconLabelDescriptionList"/>
    <dgm:cxn modelId="{1C74C5B3-0215-4798-B0A7-9D95AE99ACC8}" type="presParOf" srcId="{32D19CA9-74E7-43B2-A5AA-2EBA38F8337B}" destId="{29A66A7A-4BAA-4D47-B201-F3FF0B6BC745}" srcOrd="1" destOrd="0" presId="urn:microsoft.com/office/officeart/2018/2/layout/IconLabelDescriptionList"/>
    <dgm:cxn modelId="{BC997074-8193-4898-B86E-74E43881E4D5}" type="presParOf" srcId="{32D19CA9-74E7-43B2-A5AA-2EBA38F8337B}" destId="{353F5C87-D541-46D2-A7BE-530F2E136184}" srcOrd="2" destOrd="0" presId="urn:microsoft.com/office/officeart/2018/2/layout/IconLabelDescriptionList"/>
    <dgm:cxn modelId="{61C5DE62-CBF2-40E1-90BD-7C463CA8272F}" type="presParOf" srcId="{32D19CA9-74E7-43B2-A5AA-2EBA38F8337B}" destId="{4A45AC48-E59C-45FA-830A-3AC2B6762F8D}" srcOrd="3" destOrd="0" presId="urn:microsoft.com/office/officeart/2018/2/layout/IconLabelDescriptionList"/>
    <dgm:cxn modelId="{44F3464D-AD13-47C8-874E-769F1E232C16}" type="presParOf" srcId="{32D19CA9-74E7-43B2-A5AA-2EBA38F8337B}" destId="{1B24C1A0-2AC1-48FF-AECF-D94AAC943A1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DB61B7-953C-4971-A83E-D3150FE03E9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851B44B-DA91-4002-8E8F-DB9D66C083F8}">
      <dgm:prSet custT="1"/>
      <dgm:spPr/>
      <dgm:t>
        <a:bodyPr/>
        <a:lstStyle/>
        <a:p>
          <a:r>
            <a:rPr lang="en-US" sz="3600" dirty="0"/>
            <a:t>Don’t stress about yesterday</a:t>
          </a:r>
        </a:p>
      </dgm:t>
    </dgm:pt>
    <dgm:pt modelId="{EBE64531-9F8F-42C6-8F33-FF71A5DE75F8}" type="parTrans" cxnId="{99DBA45B-EE6C-438A-AC57-B3EFEC26C994}">
      <dgm:prSet/>
      <dgm:spPr/>
      <dgm:t>
        <a:bodyPr/>
        <a:lstStyle/>
        <a:p>
          <a:endParaRPr lang="en-US"/>
        </a:p>
      </dgm:t>
    </dgm:pt>
    <dgm:pt modelId="{E39D81E2-78E5-456D-8C69-879BB6CC4DE9}" type="sibTrans" cxnId="{99DBA45B-EE6C-438A-AC57-B3EFEC26C994}">
      <dgm:prSet/>
      <dgm:spPr/>
      <dgm:t>
        <a:bodyPr/>
        <a:lstStyle/>
        <a:p>
          <a:endParaRPr lang="en-US"/>
        </a:p>
      </dgm:t>
    </dgm:pt>
    <dgm:pt modelId="{4D2B24A0-0D04-43FF-A269-DAD11728DD5A}">
      <dgm:prSet custT="1"/>
      <dgm:spPr/>
      <dgm:t>
        <a:bodyPr/>
        <a:lstStyle/>
        <a:p>
          <a:r>
            <a:rPr lang="en-US" sz="3600" dirty="0"/>
            <a:t>Take a break</a:t>
          </a:r>
        </a:p>
      </dgm:t>
    </dgm:pt>
    <dgm:pt modelId="{6EAE8954-73B7-49A5-BAA5-FAE39236756E}" type="parTrans" cxnId="{F8844028-97B3-4CED-A35E-2E2A1C732924}">
      <dgm:prSet/>
      <dgm:spPr/>
      <dgm:t>
        <a:bodyPr/>
        <a:lstStyle/>
        <a:p>
          <a:endParaRPr lang="en-US"/>
        </a:p>
      </dgm:t>
    </dgm:pt>
    <dgm:pt modelId="{3E9DCF62-EC33-4A4C-897B-B8578A5A62C6}" type="sibTrans" cxnId="{F8844028-97B3-4CED-A35E-2E2A1C732924}">
      <dgm:prSet/>
      <dgm:spPr/>
      <dgm:t>
        <a:bodyPr/>
        <a:lstStyle/>
        <a:p>
          <a:endParaRPr lang="en-US"/>
        </a:p>
      </dgm:t>
    </dgm:pt>
    <dgm:pt modelId="{5E19ECA0-52CF-4B3C-918B-894E9BE628F5}">
      <dgm:prSet custT="1"/>
      <dgm:spPr/>
      <dgm:t>
        <a:bodyPr/>
        <a:lstStyle/>
        <a:p>
          <a:r>
            <a:rPr lang="en-US" sz="3600" dirty="0"/>
            <a:t>Remember to delegate and ask for help</a:t>
          </a:r>
        </a:p>
      </dgm:t>
    </dgm:pt>
    <dgm:pt modelId="{8BAAD867-539E-40DA-9450-BDE299D6CC43}" type="parTrans" cxnId="{57957283-E71A-4894-8CE3-2BAF69C20751}">
      <dgm:prSet/>
      <dgm:spPr/>
      <dgm:t>
        <a:bodyPr/>
        <a:lstStyle/>
        <a:p>
          <a:endParaRPr lang="en-US"/>
        </a:p>
      </dgm:t>
    </dgm:pt>
    <dgm:pt modelId="{FE34281F-5A05-49D2-AFE5-6331F333181C}" type="sibTrans" cxnId="{57957283-E71A-4894-8CE3-2BAF69C20751}">
      <dgm:prSet/>
      <dgm:spPr/>
      <dgm:t>
        <a:bodyPr/>
        <a:lstStyle/>
        <a:p>
          <a:endParaRPr lang="en-US"/>
        </a:p>
      </dgm:t>
    </dgm:pt>
    <dgm:pt modelId="{84BC625C-F2A4-4A0C-9EE7-013557A8BC03}">
      <dgm:prSet custT="1"/>
      <dgm:spPr/>
      <dgm:t>
        <a:bodyPr/>
        <a:lstStyle/>
        <a:p>
          <a:r>
            <a:rPr lang="en-US" sz="3600" dirty="0"/>
            <a:t>Try to stay positive</a:t>
          </a:r>
        </a:p>
      </dgm:t>
    </dgm:pt>
    <dgm:pt modelId="{911732FE-35FC-44C0-95A5-838393678043}" type="parTrans" cxnId="{115D9533-BAE5-4CB2-9FB6-B53160ABBABD}">
      <dgm:prSet/>
      <dgm:spPr/>
      <dgm:t>
        <a:bodyPr/>
        <a:lstStyle/>
        <a:p>
          <a:endParaRPr lang="en-US"/>
        </a:p>
      </dgm:t>
    </dgm:pt>
    <dgm:pt modelId="{BCCFBAA2-6999-4924-9E28-4A39092179F7}" type="sibTrans" cxnId="{115D9533-BAE5-4CB2-9FB6-B53160ABBABD}">
      <dgm:prSet/>
      <dgm:spPr/>
      <dgm:t>
        <a:bodyPr/>
        <a:lstStyle/>
        <a:p>
          <a:endParaRPr lang="en-US"/>
        </a:p>
      </dgm:t>
    </dgm:pt>
    <dgm:pt modelId="{27D0FCD8-E160-4FE8-A606-8E29D6028762}" type="pres">
      <dgm:prSet presAssocID="{6EDB61B7-953C-4971-A83E-D3150FE03E94}" presName="root" presStyleCnt="0">
        <dgm:presLayoutVars>
          <dgm:dir/>
          <dgm:resizeHandles val="exact"/>
        </dgm:presLayoutVars>
      </dgm:prSet>
      <dgm:spPr/>
    </dgm:pt>
    <dgm:pt modelId="{F0FD4598-1421-48B4-8FCE-D73D47A0D1FD}" type="pres">
      <dgm:prSet presAssocID="{6EDB61B7-953C-4971-A83E-D3150FE03E94}" presName="container" presStyleCnt="0">
        <dgm:presLayoutVars>
          <dgm:dir/>
          <dgm:resizeHandles val="exact"/>
        </dgm:presLayoutVars>
      </dgm:prSet>
      <dgm:spPr/>
    </dgm:pt>
    <dgm:pt modelId="{01A9B27E-38BA-448E-B786-E4DD0937B5E0}" type="pres">
      <dgm:prSet presAssocID="{F851B44B-DA91-4002-8E8F-DB9D66C083F8}" presName="compNode" presStyleCnt="0"/>
      <dgm:spPr/>
    </dgm:pt>
    <dgm:pt modelId="{AB055CE9-FAAC-477E-8F91-F6649C1A71B9}" type="pres">
      <dgm:prSet presAssocID="{F851B44B-DA91-4002-8E8F-DB9D66C083F8}" presName="iconBgRect" presStyleLbl="bgShp" presStyleIdx="0" presStyleCnt="4"/>
      <dgm:spPr/>
    </dgm:pt>
    <dgm:pt modelId="{3478EF24-EBD3-443F-8081-DAC4004FE43F}" type="pres">
      <dgm:prSet presAssocID="{F851B44B-DA91-4002-8E8F-DB9D66C083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1EEF9473-1808-47F3-AF5C-6B00DD9B1490}" type="pres">
      <dgm:prSet presAssocID="{F851B44B-DA91-4002-8E8F-DB9D66C083F8}" presName="spaceRect" presStyleCnt="0"/>
      <dgm:spPr/>
    </dgm:pt>
    <dgm:pt modelId="{CBF5D014-47B6-4EB6-B1B0-F3E5EC796EB0}" type="pres">
      <dgm:prSet presAssocID="{F851B44B-DA91-4002-8E8F-DB9D66C083F8}" presName="textRect" presStyleLbl="revTx" presStyleIdx="0" presStyleCnt="4">
        <dgm:presLayoutVars>
          <dgm:chMax val="1"/>
          <dgm:chPref val="1"/>
        </dgm:presLayoutVars>
      </dgm:prSet>
      <dgm:spPr/>
    </dgm:pt>
    <dgm:pt modelId="{D3D69E39-1B68-4CC7-8CFB-035A435A0503}" type="pres">
      <dgm:prSet presAssocID="{E39D81E2-78E5-456D-8C69-879BB6CC4DE9}" presName="sibTrans" presStyleLbl="sibTrans2D1" presStyleIdx="0" presStyleCnt="0"/>
      <dgm:spPr/>
    </dgm:pt>
    <dgm:pt modelId="{148E5754-429A-4C75-A4D0-25500FD42F6F}" type="pres">
      <dgm:prSet presAssocID="{4D2B24A0-0D04-43FF-A269-DAD11728DD5A}" presName="compNode" presStyleCnt="0"/>
      <dgm:spPr/>
    </dgm:pt>
    <dgm:pt modelId="{2A3728B1-8F04-4DDD-85C3-A0718BFED992}" type="pres">
      <dgm:prSet presAssocID="{4D2B24A0-0D04-43FF-A269-DAD11728DD5A}" presName="iconBgRect" presStyleLbl="bgShp" presStyleIdx="1" presStyleCnt="4"/>
      <dgm:spPr/>
    </dgm:pt>
    <dgm:pt modelId="{61EB184B-51A5-46DE-9A99-59389FB7133F}" type="pres">
      <dgm:prSet presAssocID="{4D2B24A0-0D04-43FF-A269-DAD11728DD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77E8AE76-4902-44A1-92DB-B05A5C508BA2}" type="pres">
      <dgm:prSet presAssocID="{4D2B24A0-0D04-43FF-A269-DAD11728DD5A}" presName="spaceRect" presStyleCnt="0"/>
      <dgm:spPr/>
    </dgm:pt>
    <dgm:pt modelId="{B61581B6-3F46-402A-80BE-731D3577016E}" type="pres">
      <dgm:prSet presAssocID="{4D2B24A0-0D04-43FF-A269-DAD11728DD5A}" presName="textRect" presStyleLbl="revTx" presStyleIdx="1" presStyleCnt="4" custLinFactNeighborX="-303" custLinFactNeighborY="-1353">
        <dgm:presLayoutVars>
          <dgm:chMax val="1"/>
          <dgm:chPref val="1"/>
        </dgm:presLayoutVars>
      </dgm:prSet>
      <dgm:spPr/>
    </dgm:pt>
    <dgm:pt modelId="{67955BB7-6234-4C93-B5E9-F0EE37D083B8}" type="pres">
      <dgm:prSet presAssocID="{3E9DCF62-EC33-4A4C-897B-B8578A5A62C6}" presName="sibTrans" presStyleLbl="sibTrans2D1" presStyleIdx="0" presStyleCnt="0"/>
      <dgm:spPr/>
    </dgm:pt>
    <dgm:pt modelId="{91D384CA-BB67-4FB8-9138-A4F9F71A7F69}" type="pres">
      <dgm:prSet presAssocID="{5E19ECA0-52CF-4B3C-918B-894E9BE628F5}" presName="compNode" presStyleCnt="0"/>
      <dgm:spPr/>
    </dgm:pt>
    <dgm:pt modelId="{BD6E7910-B871-4129-8375-9ED76173209B}" type="pres">
      <dgm:prSet presAssocID="{5E19ECA0-52CF-4B3C-918B-894E9BE628F5}" presName="iconBgRect" presStyleLbl="bgShp" presStyleIdx="2" presStyleCnt="4"/>
      <dgm:spPr/>
    </dgm:pt>
    <dgm:pt modelId="{8A852370-1E74-4C41-AB32-129EBDDAEF18}" type="pres">
      <dgm:prSet presAssocID="{5E19ECA0-52CF-4B3C-918B-894E9BE628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0F918F5-BE70-4797-A304-59A9A780835D}" type="pres">
      <dgm:prSet presAssocID="{5E19ECA0-52CF-4B3C-918B-894E9BE628F5}" presName="spaceRect" presStyleCnt="0"/>
      <dgm:spPr/>
    </dgm:pt>
    <dgm:pt modelId="{62F8D6D3-AD5C-490D-B23E-CE8446E16663}" type="pres">
      <dgm:prSet presAssocID="{5E19ECA0-52CF-4B3C-918B-894E9BE628F5}" presName="textRect" presStyleLbl="revTx" presStyleIdx="2" presStyleCnt="4">
        <dgm:presLayoutVars>
          <dgm:chMax val="1"/>
          <dgm:chPref val="1"/>
        </dgm:presLayoutVars>
      </dgm:prSet>
      <dgm:spPr/>
    </dgm:pt>
    <dgm:pt modelId="{9F7193B1-27F0-43EC-A3D7-76C419E8A338}" type="pres">
      <dgm:prSet presAssocID="{FE34281F-5A05-49D2-AFE5-6331F333181C}" presName="sibTrans" presStyleLbl="sibTrans2D1" presStyleIdx="0" presStyleCnt="0"/>
      <dgm:spPr/>
    </dgm:pt>
    <dgm:pt modelId="{0CB41ACE-371E-40C6-9560-428DA6AC35BE}" type="pres">
      <dgm:prSet presAssocID="{84BC625C-F2A4-4A0C-9EE7-013557A8BC03}" presName="compNode" presStyleCnt="0"/>
      <dgm:spPr/>
    </dgm:pt>
    <dgm:pt modelId="{2E7E754D-B9A7-42B6-8C55-0DEC64919E71}" type="pres">
      <dgm:prSet presAssocID="{84BC625C-F2A4-4A0C-9EE7-013557A8BC03}" presName="iconBgRect" presStyleLbl="bgShp" presStyleIdx="3" presStyleCnt="4"/>
      <dgm:spPr/>
    </dgm:pt>
    <dgm:pt modelId="{CFDBECB7-EC9B-42E7-B42F-1BB989D643C1}" type="pres">
      <dgm:prSet presAssocID="{84BC625C-F2A4-4A0C-9EE7-013557A8BC0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5E30D380-AAEF-4059-A443-39D717CFBC43}" type="pres">
      <dgm:prSet presAssocID="{84BC625C-F2A4-4A0C-9EE7-013557A8BC03}" presName="spaceRect" presStyleCnt="0"/>
      <dgm:spPr/>
    </dgm:pt>
    <dgm:pt modelId="{2C9D88FB-5EE7-47F2-A85C-8D6C52D467F1}" type="pres">
      <dgm:prSet presAssocID="{84BC625C-F2A4-4A0C-9EE7-013557A8BC0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8844028-97B3-4CED-A35E-2E2A1C732924}" srcId="{6EDB61B7-953C-4971-A83E-D3150FE03E94}" destId="{4D2B24A0-0D04-43FF-A269-DAD11728DD5A}" srcOrd="1" destOrd="0" parTransId="{6EAE8954-73B7-49A5-BAA5-FAE39236756E}" sibTransId="{3E9DCF62-EC33-4A4C-897B-B8578A5A62C6}"/>
    <dgm:cxn modelId="{115D9533-BAE5-4CB2-9FB6-B53160ABBABD}" srcId="{6EDB61B7-953C-4971-A83E-D3150FE03E94}" destId="{84BC625C-F2A4-4A0C-9EE7-013557A8BC03}" srcOrd="3" destOrd="0" parTransId="{911732FE-35FC-44C0-95A5-838393678043}" sibTransId="{BCCFBAA2-6999-4924-9E28-4A39092179F7}"/>
    <dgm:cxn modelId="{99DBA45B-EE6C-438A-AC57-B3EFEC26C994}" srcId="{6EDB61B7-953C-4971-A83E-D3150FE03E94}" destId="{F851B44B-DA91-4002-8E8F-DB9D66C083F8}" srcOrd="0" destOrd="0" parTransId="{EBE64531-9F8F-42C6-8F33-FF71A5DE75F8}" sibTransId="{E39D81E2-78E5-456D-8C69-879BB6CC4DE9}"/>
    <dgm:cxn modelId="{6098905F-156C-4F5E-88C8-0193A0FF8D1E}" type="presOf" srcId="{5E19ECA0-52CF-4B3C-918B-894E9BE628F5}" destId="{62F8D6D3-AD5C-490D-B23E-CE8446E16663}" srcOrd="0" destOrd="0" presId="urn:microsoft.com/office/officeart/2018/2/layout/IconCircleList"/>
    <dgm:cxn modelId="{1ADEE748-3C47-4B43-81B7-78D7E90A806E}" type="presOf" srcId="{E39D81E2-78E5-456D-8C69-879BB6CC4DE9}" destId="{D3D69E39-1B68-4CC7-8CFB-035A435A0503}" srcOrd="0" destOrd="0" presId="urn:microsoft.com/office/officeart/2018/2/layout/IconCircleList"/>
    <dgm:cxn modelId="{57957283-E71A-4894-8CE3-2BAF69C20751}" srcId="{6EDB61B7-953C-4971-A83E-D3150FE03E94}" destId="{5E19ECA0-52CF-4B3C-918B-894E9BE628F5}" srcOrd="2" destOrd="0" parTransId="{8BAAD867-539E-40DA-9450-BDE299D6CC43}" sibTransId="{FE34281F-5A05-49D2-AFE5-6331F333181C}"/>
    <dgm:cxn modelId="{F7816991-8B18-4C18-AC65-598E524D22C8}" type="presOf" srcId="{4D2B24A0-0D04-43FF-A269-DAD11728DD5A}" destId="{B61581B6-3F46-402A-80BE-731D3577016E}" srcOrd="0" destOrd="0" presId="urn:microsoft.com/office/officeart/2018/2/layout/IconCircleList"/>
    <dgm:cxn modelId="{53268FA5-CCC4-4D2E-A303-FC5A4121E32D}" type="presOf" srcId="{3E9DCF62-EC33-4A4C-897B-B8578A5A62C6}" destId="{67955BB7-6234-4C93-B5E9-F0EE37D083B8}" srcOrd="0" destOrd="0" presId="urn:microsoft.com/office/officeart/2018/2/layout/IconCircleList"/>
    <dgm:cxn modelId="{E7C30EBD-BDF2-4772-A7F0-F605C3536F79}" type="presOf" srcId="{F851B44B-DA91-4002-8E8F-DB9D66C083F8}" destId="{CBF5D014-47B6-4EB6-B1B0-F3E5EC796EB0}" srcOrd="0" destOrd="0" presId="urn:microsoft.com/office/officeart/2018/2/layout/IconCircleList"/>
    <dgm:cxn modelId="{E517D3D1-3DBD-4A34-8E7C-410F1F07A9F6}" type="presOf" srcId="{FE34281F-5A05-49D2-AFE5-6331F333181C}" destId="{9F7193B1-27F0-43EC-A3D7-76C419E8A338}" srcOrd="0" destOrd="0" presId="urn:microsoft.com/office/officeart/2018/2/layout/IconCircleList"/>
    <dgm:cxn modelId="{5AEC6AEA-33D4-4D1A-A1F0-2F9945696884}" type="presOf" srcId="{84BC625C-F2A4-4A0C-9EE7-013557A8BC03}" destId="{2C9D88FB-5EE7-47F2-A85C-8D6C52D467F1}" srcOrd="0" destOrd="0" presId="urn:microsoft.com/office/officeart/2018/2/layout/IconCircleList"/>
    <dgm:cxn modelId="{35A5FCEA-B4E2-47CE-8C08-5D0B56A983AA}" type="presOf" srcId="{6EDB61B7-953C-4971-A83E-D3150FE03E94}" destId="{27D0FCD8-E160-4FE8-A606-8E29D6028762}" srcOrd="0" destOrd="0" presId="urn:microsoft.com/office/officeart/2018/2/layout/IconCircleList"/>
    <dgm:cxn modelId="{0562C014-1FF1-43BB-A221-22B9B3E964A8}" type="presParOf" srcId="{27D0FCD8-E160-4FE8-A606-8E29D6028762}" destId="{F0FD4598-1421-48B4-8FCE-D73D47A0D1FD}" srcOrd="0" destOrd="0" presId="urn:microsoft.com/office/officeart/2018/2/layout/IconCircleList"/>
    <dgm:cxn modelId="{9F4FB4D7-FCAF-4603-AB5C-51EB7E92EF78}" type="presParOf" srcId="{F0FD4598-1421-48B4-8FCE-D73D47A0D1FD}" destId="{01A9B27E-38BA-448E-B786-E4DD0937B5E0}" srcOrd="0" destOrd="0" presId="urn:microsoft.com/office/officeart/2018/2/layout/IconCircleList"/>
    <dgm:cxn modelId="{CFB2FE60-B398-4829-A49E-80B2E3D6A33D}" type="presParOf" srcId="{01A9B27E-38BA-448E-B786-E4DD0937B5E0}" destId="{AB055CE9-FAAC-477E-8F91-F6649C1A71B9}" srcOrd="0" destOrd="0" presId="urn:microsoft.com/office/officeart/2018/2/layout/IconCircleList"/>
    <dgm:cxn modelId="{C9785592-F66D-4E50-B659-31205301F338}" type="presParOf" srcId="{01A9B27E-38BA-448E-B786-E4DD0937B5E0}" destId="{3478EF24-EBD3-443F-8081-DAC4004FE43F}" srcOrd="1" destOrd="0" presId="urn:microsoft.com/office/officeart/2018/2/layout/IconCircleList"/>
    <dgm:cxn modelId="{B6889C4F-D016-4C06-A8E1-B3A30D22260D}" type="presParOf" srcId="{01A9B27E-38BA-448E-B786-E4DD0937B5E0}" destId="{1EEF9473-1808-47F3-AF5C-6B00DD9B1490}" srcOrd="2" destOrd="0" presId="urn:microsoft.com/office/officeart/2018/2/layout/IconCircleList"/>
    <dgm:cxn modelId="{7B4FF920-4E00-4C7B-9C03-28D7F4B75631}" type="presParOf" srcId="{01A9B27E-38BA-448E-B786-E4DD0937B5E0}" destId="{CBF5D014-47B6-4EB6-B1B0-F3E5EC796EB0}" srcOrd="3" destOrd="0" presId="urn:microsoft.com/office/officeart/2018/2/layout/IconCircleList"/>
    <dgm:cxn modelId="{9E14536C-1DAA-49C7-8C1C-1F06AB91E0E2}" type="presParOf" srcId="{F0FD4598-1421-48B4-8FCE-D73D47A0D1FD}" destId="{D3D69E39-1B68-4CC7-8CFB-035A435A0503}" srcOrd="1" destOrd="0" presId="urn:microsoft.com/office/officeart/2018/2/layout/IconCircleList"/>
    <dgm:cxn modelId="{9B624727-5A03-4FCD-B44C-A0451A3C6046}" type="presParOf" srcId="{F0FD4598-1421-48B4-8FCE-D73D47A0D1FD}" destId="{148E5754-429A-4C75-A4D0-25500FD42F6F}" srcOrd="2" destOrd="0" presId="urn:microsoft.com/office/officeart/2018/2/layout/IconCircleList"/>
    <dgm:cxn modelId="{409E8082-C2B6-4EA1-9251-8A70FAF870F4}" type="presParOf" srcId="{148E5754-429A-4C75-A4D0-25500FD42F6F}" destId="{2A3728B1-8F04-4DDD-85C3-A0718BFED992}" srcOrd="0" destOrd="0" presId="urn:microsoft.com/office/officeart/2018/2/layout/IconCircleList"/>
    <dgm:cxn modelId="{9AA424D9-0DEB-49C5-8948-F8648560089D}" type="presParOf" srcId="{148E5754-429A-4C75-A4D0-25500FD42F6F}" destId="{61EB184B-51A5-46DE-9A99-59389FB7133F}" srcOrd="1" destOrd="0" presId="urn:microsoft.com/office/officeart/2018/2/layout/IconCircleList"/>
    <dgm:cxn modelId="{E10F0009-E089-4FC6-AA6E-C6BCFCDD2FCC}" type="presParOf" srcId="{148E5754-429A-4C75-A4D0-25500FD42F6F}" destId="{77E8AE76-4902-44A1-92DB-B05A5C508BA2}" srcOrd="2" destOrd="0" presId="urn:microsoft.com/office/officeart/2018/2/layout/IconCircleList"/>
    <dgm:cxn modelId="{AB6255DF-9870-4E1C-AFDF-43E9CE7B23F3}" type="presParOf" srcId="{148E5754-429A-4C75-A4D0-25500FD42F6F}" destId="{B61581B6-3F46-402A-80BE-731D3577016E}" srcOrd="3" destOrd="0" presId="urn:microsoft.com/office/officeart/2018/2/layout/IconCircleList"/>
    <dgm:cxn modelId="{765DAFB1-0AF7-4A6D-AA22-44C78847F04B}" type="presParOf" srcId="{F0FD4598-1421-48B4-8FCE-D73D47A0D1FD}" destId="{67955BB7-6234-4C93-B5E9-F0EE37D083B8}" srcOrd="3" destOrd="0" presId="urn:microsoft.com/office/officeart/2018/2/layout/IconCircleList"/>
    <dgm:cxn modelId="{DC5F6FEF-1E27-4F5B-9074-4FCA5200994F}" type="presParOf" srcId="{F0FD4598-1421-48B4-8FCE-D73D47A0D1FD}" destId="{91D384CA-BB67-4FB8-9138-A4F9F71A7F69}" srcOrd="4" destOrd="0" presId="urn:microsoft.com/office/officeart/2018/2/layout/IconCircleList"/>
    <dgm:cxn modelId="{7C9EC5E9-F67A-4C1A-9CD1-D2E0B93A0B61}" type="presParOf" srcId="{91D384CA-BB67-4FB8-9138-A4F9F71A7F69}" destId="{BD6E7910-B871-4129-8375-9ED76173209B}" srcOrd="0" destOrd="0" presId="urn:microsoft.com/office/officeart/2018/2/layout/IconCircleList"/>
    <dgm:cxn modelId="{799BE7E5-8180-4D02-B793-A0D6838DF216}" type="presParOf" srcId="{91D384CA-BB67-4FB8-9138-A4F9F71A7F69}" destId="{8A852370-1E74-4C41-AB32-129EBDDAEF18}" srcOrd="1" destOrd="0" presId="urn:microsoft.com/office/officeart/2018/2/layout/IconCircleList"/>
    <dgm:cxn modelId="{C77F7ADF-C846-4295-93A7-3C7335932D2D}" type="presParOf" srcId="{91D384CA-BB67-4FB8-9138-A4F9F71A7F69}" destId="{90F918F5-BE70-4797-A304-59A9A780835D}" srcOrd="2" destOrd="0" presId="urn:microsoft.com/office/officeart/2018/2/layout/IconCircleList"/>
    <dgm:cxn modelId="{9391AEC0-2152-4D40-B603-88672990210C}" type="presParOf" srcId="{91D384CA-BB67-4FB8-9138-A4F9F71A7F69}" destId="{62F8D6D3-AD5C-490D-B23E-CE8446E16663}" srcOrd="3" destOrd="0" presId="urn:microsoft.com/office/officeart/2018/2/layout/IconCircleList"/>
    <dgm:cxn modelId="{D97ED279-2028-4D9C-9DD7-04AD64A69193}" type="presParOf" srcId="{F0FD4598-1421-48B4-8FCE-D73D47A0D1FD}" destId="{9F7193B1-27F0-43EC-A3D7-76C419E8A338}" srcOrd="5" destOrd="0" presId="urn:microsoft.com/office/officeart/2018/2/layout/IconCircleList"/>
    <dgm:cxn modelId="{D5DED081-325C-41C6-A25B-01D6FD487A33}" type="presParOf" srcId="{F0FD4598-1421-48B4-8FCE-D73D47A0D1FD}" destId="{0CB41ACE-371E-40C6-9560-428DA6AC35BE}" srcOrd="6" destOrd="0" presId="urn:microsoft.com/office/officeart/2018/2/layout/IconCircleList"/>
    <dgm:cxn modelId="{12C87556-1E53-4009-A167-C41B8CE9570E}" type="presParOf" srcId="{0CB41ACE-371E-40C6-9560-428DA6AC35BE}" destId="{2E7E754D-B9A7-42B6-8C55-0DEC64919E71}" srcOrd="0" destOrd="0" presId="urn:microsoft.com/office/officeart/2018/2/layout/IconCircleList"/>
    <dgm:cxn modelId="{BBBFE353-95EF-4899-BC34-4331D3A1C5F1}" type="presParOf" srcId="{0CB41ACE-371E-40C6-9560-428DA6AC35BE}" destId="{CFDBECB7-EC9B-42E7-B42F-1BB989D643C1}" srcOrd="1" destOrd="0" presId="urn:microsoft.com/office/officeart/2018/2/layout/IconCircleList"/>
    <dgm:cxn modelId="{55D0D71E-4348-45F4-A8C0-8580AFD8BCE6}" type="presParOf" srcId="{0CB41ACE-371E-40C6-9560-428DA6AC35BE}" destId="{5E30D380-AAEF-4059-A443-39D717CFBC43}" srcOrd="2" destOrd="0" presId="urn:microsoft.com/office/officeart/2018/2/layout/IconCircleList"/>
    <dgm:cxn modelId="{52AE9769-75F1-441F-A7AA-C776AC039735}" type="presParOf" srcId="{0CB41ACE-371E-40C6-9560-428DA6AC35BE}" destId="{2C9D88FB-5EE7-47F2-A85C-8D6C52D467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5E72C-4E6C-467F-9CB6-0AEF5AAA9EA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C50701-782A-4139-BF41-CA69DFC2DDB6}">
      <dgm:prSet/>
      <dgm:spPr/>
      <dgm:t>
        <a:bodyPr/>
        <a:lstStyle/>
        <a:p>
          <a:r>
            <a:rPr lang="en-US"/>
            <a:t>Internal: Judges, clerks, bailiffs, interpreters</a:t>
          </a:r>
        </a:p>
      </dgm:t>
    </dgm:pt>
    <dgm:pt modelId="{F4012A33-6BC2-4C1E-B429-CAD0C426638D}" type="parTrans" cxnId="{597B777A-A171-49FA-8D11-2E13E932BB60}">
      <dgm:prSet/>
      <dgm:spPr/>
      <dgm:t>
        <a:bodyPr/>
        <a:lstStyle/>
        <a:p>
          <a:endParaRPr lang="en-US"/>
        </a:p>
      </dgm:t>
    </dgm:pt>
    <dgm:pt modelId="{982E418F-B130-4B14-ABAF-3D4F7617BBAD}" type="sibTrans" cxnId="{597B777A-A171-49FA-8D11-2E13E932BB60}">
      <dgm:prSet/>
      <dgm:spPr/>
      <dgm:t>
        <a:bodyPr/>
        <a:lstStyle/>
        <a:p>
          <a:endParaRPr lang="en-US"/>
        </a:p>
      </dgm:t>
    </dgm:pt>
    <dgm:pt modelId="{9CD3D04D-666A-4B94-A74B-0F20D82BC4CA}">
      <dgm:prSet/>
      <dgm:spPr/>
      <dgm:t>
        <a:bodyPr/>
        <a:lstStyle/>
        <a:p>
          <a:r>
            <a:rPr lang="en-US"/>
            <a:t>External: Attorneys, witnesses, jurors, general public</a:t>
          </a:r>
        </a:p>
      </dgm:t>
    </dgm:pt>
    <dgm:pt modelId="{AFC8FABF-8315-4599-BF37-43E22F0464F7}" type="parTrans" cxnId="{B17D4DC9-D70D-4009-BF32-D9466615CE70}">
      <dgm:prSet/>
      <dgm:spPr/>
      <dgm:t>
        <a:bodyPr/>
        <a:lstStyle/>
        <a:p>
          <a:endParaRPr lang="en-US"/>
        </a:p>
      </dgm:t>
    </dgm:pt>
    <dgm:pt modelId="{6300CF65-1C1F-4D30-AB3C-1DC06462E224}" type="sibTrans" cxnId="{B17D4DC9-D70D-4009-BF32-D9466615CE70}">
      <dgm:prSet/>
      <dgm:spPr/>
      <dgm:t>
        <a:bodyPr/>
        <a:lstStyle/>
        <a:p>
          <a:endParaRPr lang="en-US"/>
        </a:p>
      </dgm:t>
    </dgm:pt>
    <dgm:pt modelId="{134BE6AC-820C-4E05-ACD6-2949E6866E0D}" type="pres">
      <dgm:prSet presAssocID="{58A5E72C-4E6C-467F-9CB6-0AEF5AAA9E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0319B4-74D9-4155-B1D7-D02C3D10DAE8}" type="pres">
      <dgm:prSet presAssocID="{67C50701-782A-4139-BF41-CA69DFC2DDB6}" presName="hierRoot1" presStyleCnt="0"/>
      <dgm:spPr/>
    </dgm:pt>
    <dgm:pt modelId="{E18763DD-6ABB-468C-8F30-9B152AED930D}" type="pres">
      <dgm:prSet presAssocID="{67C50701-782A-4139-BF41-CA69DFC2DDB6}" presName="composite" presStyleCnt="0"/>
      <dgm:spPr/>
    </dgm:pt>
    <dgm:pt modelId="{254AD961-19FF-4AA9-BDFD-753BCCBA9ED3}" type="pres">
      <dgm:prSet presAssocID="{67C50701-782A-4139-BF41-CA69DFC2DDB6}" presName="background" presStyleLbl="node0" presStyleIdx="0" presStyleCnt="2"/>
      <dgm:spPr/>
    </dgm:pt>
    <dgm:pt modelId="{FE0EF901-C156-4E00-95B7-FF0FF738F19B}" type="pres">
      <dgm:prSet presAssocID="{67C50701-782A-4139-BF41-CA69DFC2DDB6}" presName="text" presStyleLbl="fgAcc0" presStyleIdx="0" presStyleCnt="2">
        <dgm:presLayoutVars>
          <dgm:chPref val="3"/>
        </dgm:presLayoutVars>
      </dgm:prSet>
      <dgm:spPr/>
    </dgm:pt>
    <dgm:pt modelId="{0A2F8045-9DEE-4434-B65D-0008FE637284}" type="pres">
      <dgm:prSet presAssocID="{67C50701-782A-4139-BF41-CA69DFC2DDB6}" presName="hierChild2" presStyleCnt="0"/>
      <dgm:spPr/>
    </dgm:pt>
    <dgm:pt modelId="{C88AE018-331B-496E-99B6-4BAADBBE40A4}" type="pres">
      <dgm:prSet presAssocID="{9CD3D04D-666A-4B94-A74B-0F20D82BC4CA}" presName="hierRoot1" presStyleCnt="0"/>
      <dgm:spPr/>
    </dgm:pt>
    <dgm:pt modelId="{7F233A87-D3E1-4C90-858E-283CC8104802}" type="pres">
      <dgm:prSet presAssocID="{9CD3D04D-666A-4B94-A74B-0F20D82BC4CA}" presName="composite" presStyleCnt="0"/>
      <dgm:spPr/>
    </dgm:pt>
    <dgm:pt modelId="{3EE67623-7E3B-46D6-9C6F-08D09BF0FAE4}" type="pres">
      <dgm:prSet presAssocID="{9CD3D04D-666A-4B94-A74B-0F20D82BC4CA}" presName="background" presStyleLbl="node0" presStyleIdx="1" presStyleCnt="2"/>
      <dgm:spPr/>
    </dgm:pt>
    <dgm:pt modelId="{C8C12E1A-5740-49B5-9309-21FA533C65D0}" type="pres">
      <dgm:prSet presAssocID="{9CD3D04D-666A-4B94-A74B-0F20D82BC4CA}" presName="text" presStyleLbl="fgAcc0" presStyleIdx="1" presStyleCnt="2">
        <dgm:presLayoutVars>
          <dgm:chPref val="3"/>
        </dgm:presLayoutVars>
      </dgm:prSet>
      <dgm:spPr/>
    </dgm:pt>
    <dgm:pt modelId="{9D488235-5517-46C0-ACF6-E51D85EEB5A3}" type="pres">
      <dgm:prSet presAssocID="{9CD3D04D-666A-4B94-A74B-0F20D82BC4CA}" presName="hierChild2" presStyleCnt="0"/>
      <dgm:spPr/>
    </dgm:pt>
  </dgm:ptLst>
  <dgm:cxnLst>
    <dgm:cxn modelId="{C7182045-0C42-4FAC-97BD-2D8B1CB8409B}" type="presOf" srcId="{58A5E72C-4E6C-467F-9CB6-0AEF5AAA9EA6}" destId="{134BE6AC-820C-4E05-ACD6-2949E6866E0D}" srcOrd="0" destOrd="0" presId="urn:microsoft.com/office/officeart/2005/8/layout/hierarchy1"/>
    <dgm:cxn modelId="{597B777A-A171-49FA-8D11-2E13E932BB60}" srcId="{58A5E72C-4E6C-467F-9CB6-0AEF5AAA9EA6}" destId="{67C50701-782A-4139-BF41-CA69DFC2DDB6}" srcOrd="0" destOrd="0" parTransId="{F4012A33-6BC2-4C1E-B429-CAD0C426638D}" sibTransId="{982E418F-B130-4B14-ABAF-3D4F7617BBAD}"/>
    <dgm:cxn modelId="{B17D4DC9-D70D-4009-BF32-D9466615CE70}" srcId="{58A5E72C-4E6C-467F-9CB6-0AEF5AAA9EA6}" destId="{9CD3D04D-666A-4B94-A74B-0F20D82BC4CA}" srcOrd="1" destOrd="0" parTransId="{AFC8FABF-8315-4599-BF37-43E22F0464F7}" sibTransId="{6300CF65-1C1F-4D30-AB3C-1DC06462E224}"/>
    <dgm:cxn modelId="{B90F2CD2-AAC6-46EB-B368-83A14D2A35C3}" type="presOf" srcId="{9CD3D04D-666A-4B94-A74B-0F20D82BC4CA}" destId="{C8C12E1A-5740-49B5-9309-21FA533C65D0}" srcOrd="0" destOrd="0" presId="urn:microsoft.com/office/officeart/2005/8/layout/hierarchy1"/>
    <dgm:cxn modelId="{C69FC1F3-A8B1-4190-8367-ED691E867B9E}" type="presOf" srcId="{67C50701-782A-4139-BF41-CA69DFC2DDB6}" destId="{FE0EF901-C156-4E00-95B7-FF0FF738F19B}" srcOrd="0" destOrd="0" presId="urn:microsoft.com/office/officeart/2005/8/layout/hierarchy1"/>
    <dgm:cxn modelId="{D312FCA8-9953-4F2B-9B92-5C2D5BD2F1C2}" type="presParOf" srcId="{134BE6AC-820C-4E05-ACD6-2949E6866E0D}" destId="{C40319B4-74D9-4155-B1D7-D02C3D10DAE8}" srcOrd="0" destOrd="0" presId="urn:microsoft.com/office/officeart/2005/8/layout/hierarchy1"/>
    <dgm:cxn modelId="{5DC4B790-1214-4099-9EE4-3A690758641A}" type="presParOf" srcId="{C40319B4-74D9-4155-B1D7-D02C3D10DAE8}" destId="{E18763DD-6ABB-468C-8F30-9B152AED930D}" srcOrd="0" destOrd="0" presId="urn:microsoft.com/office/officeart/2005/8/layout/hierarchy1"/>
    <dgm:cxn modelId="{1B6EB812-0BE1-4E92-824F-3EEED16769D6}" type="presParOf" srcId="{E18763DD-6ABB-468C-8F30-9B152AED930D}" destId="{254AD961-19FF-4AA9-BDFD-753BCCBA9ED3}" srcOrd="0" destOrd="0" presId="urn:microsoft.com/office/officeart/2005/8/layout/hierarchy1"/>
    <dgm:cxn modelId="{1CE22CC5-4D32-40BD-B008-F721BCE53071}" type="presParOf" srcId="{E18763DD-6ABB-468C-8F30-9B152AED930D}" destId="{FE0EF901-C156-4E00-95B7-FF0FF738F19B}" srcOrd="1" destOrd="0" presId="urn:microsoft.com/office/officeart/2005/8/layout/hierarchy1"/>
    <dgm:cxn modelId="{80928408-8C58-4466-8BE8-5E9EA56788B6}" type="presParOf" srcId="{C40319B4-74D9-4155-B1D7-D02C3D10DAE8}" destId="{0A2F8045-9DEE-4434-B65D-0008FE637284}" srcOrd="1" destOrd="0" presId="urn:microsoft.com/office/officeart/2005/8/layout/hierarchy1"/>
    <dgm:cxn modelId="{61C0BAC6-C4F0-4DB5-A378-E3A5EDB5EE89}" type="presParOf" srcId="{134BE6AC-820C-4E05-ACD6-2949E6866E0D}" destId="{C88AE018-331B-496E-99B6-4BAADBBE40A4}" srcOrd="1" destOrd="0" presId="urn:microsoft.com/office/officeart/2005/8/layout/hierarchy1"/>
    <dgm:cxn modelId="{C459E180-B6CD-4B42-8957-D0EFF50BA924}" type="presParOf" srcId="{C88AE018-331B-496E-99B6-4BAADBBE40A4}" destId="{7F233A87-D3E1-4C90-858E-283CC8104802}" srcOrd="0" destOrd="0" presId="urn:microsoft.com/office/officeart/2005/8/layout/hierarchy1"/>
    <dgm:cxn modelId="{1187A18D-945D-4B33-94A5-7AC267319CF2}" type="presParOf" srcId="{7F233A87-D3E1-4C90-858E-283CC8104802}" destId="{3EE67623-7E3B-46D6-9C6F-08D09BF0FAE4}" srcOrd="0" destOrd="0" presId="urn:microsoft.com/office/officeart/2005/8/layout/hierarchy1"/>
    <dgm:cxn modelId="{D8E76DA4-520C-4276-AC7E-24B51243A787}" type="presParOf" srcId="{7F233A87-D3E1-4C90-858E-283CC8104802}" destId="{C8C12E1A-5740-49B5-9309-21FA533C65D0}" srcOrd="1" destOrd="0" presId="urn:microsoft.com/office/officeart/2005/8/layout/hierarchy1"/>
    <dgm:cxn modelId="{61336ECE-2F77-4BFB-8719-3DBF95F61659}" type="presParOf" srcId="{C88AE018-331B-496E-99B6-4BAADBBE40A4}" destId="{9D488235-5517-46C0-ACF6-E51D85EEB5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B75AF-F7F7-435C-8472-A47F5591D6A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92867A-19E8-46C3-86AB-435C3CAEEF53}">
      <dgm:prSet/>
      <dgm:spPr/>
      <dgm:t>
        <a:bodyPr/>
        <a:lstStyle/>
        <a:p>
          <a:r>
            <a:rPr lang="en-US"/>
            <a:t>Use plain language, avoid legal jargon</a:t>
          </a:r>
        </a:p>
      </dgm:t>
    </dgm:pt>
    <dgm:pt modelId="{29182309-BA53-4F25-AB59-DC47F076943D}" type="parTrans" cxnId="{2A4922B3-55A7-49CC-826C-422B5122454C}">
      <dgm:prSet/>
      <dgm:spPr/>
      <dgm:t>
        <a:bodyPr/>
        <a:lstStyle/>
        <a:p>
          <a:endParaRPr lang="en-US"/>
        </a:p>
      </dgm:t>
    </dgm:pt>
    <dgm:pt modelId="{4B1C1775-B26F-403C-B88A-1BA0D77A3E49}" type="sibTrans" cxnId="{2A4922B3-55A7-49CC-826C-422B5122454C}">
      <dgm:prSet/>
      <dgm:spPr/>
      <dgm:t>
        <a:bodyPr/>
        <a:lstStyle/>
        <a:p>
          <a:endParaRPr lang="en-US"/>
        </a:p>
      </dgm:t>
    </dgm:pt>
    <dgm:pt modelId="{BBFEEC30-7ED9-41B8-B6D5-7D98D8712E9D}">
      <dgm:prSet/>
      <dgm:spPr/>
      <dgm:t>
        <a:bodyPr/>
        <a:lstStyle/>
        <a:p>
          <a:r>
            <a:rPr lang="en-US"/>
            <a:t>Double-check written instructions and notices</a:t>
          </a:r>
        </a:p>
      </dgm:t>
    </dgm:pt>
    <dgm:pt modelId="{F255E251-7327-4402-B3A4-1F170FA756ED}" type="parTrans" cxnId="{AC207D4E-9D1E-47DC-8473-282D11CF2316}">
      <dgm:prSet/>
      <dgm:spPr/>
      <dgm:t>
        <a:bodyPr/>
        <a:lstStyle/>
        <a:p>
          <a:endParaRPr lang="en-US"/>
        </a:p>
      </dgm:t>
    </dgm:pt>
    <dgm:pt modelId="{20A764EA-1900-4EA4-865A-42591A7E6760}" type="sibTrans" cxnId="{AC207D4E-9D1E-47DC-8473-282D11CF2316}">
      <dgm:prSet/>
      <dgm:spPr/>
      <dgm:t>
        <a:bodyPr/>
        <a:lstStyle/>
        <a:p>
          <a:endParaRPr lang="en-US"/>
        </a:p>
      </dgm:t>
    </dgm:pt>
    <dgm:pt modelId="{62EDB51E-11DA-416C-B5B5-EBEEF27B974C}" type="pres">
      <dgm:prSet presAssocID="{660B75AF-F7F7-435C-8472-A47F5591D6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BFFF48-BD3E-4958-A618-B5301801B7EB}" type="pres">
      <dgm:prSet presAssocID="{7592867A-19E8-46C3-86AB-435C3CAEEF53}" presName="hierRoot1" presStyleCnt="0"/>
      <dgm:spPr/>
    </dgm:pt>
    <dgm:pt modelId="{E5E73395-56FB-4A01-B649-B910BF876A4E}" type="pres">
      <dgm:prSet presAssocID="{7592867A-19E8-46C3-86AB-435C3CAEEF53}" presName="composite" presStyleCnt="0"/>
      <dgm:spPr/>
    </dgm:pt>
    <dgm:pt modelId="{93A11C98-931D-4CC2-BB1E-3AD2E4F1A9DA}" type="pres">
      <dgm:prSet presAssocID="{7592867A-19E8-46C3-86AB-435C3CAEEF53}" presName="background" presStyleLbl="node0" presStyleIdx="0" presStyleCnt="2"/>
      <dgm:spPr/>
    </dgm:pt>
    <dgm:pt modelId="{675ABEC9-7900-4901-9423-1E1F70B2D75E}" type="pres">
      <dgm:prSet presAssocID="{7592867A-19E8-46C3-86AB-435C3CAEEF53}" presName="text" presStyleLbl="fgAcc0" presStyleIdx="0" presStyleCnt="2">
        <dgm:presLayoutVars>
          <dgm:chPref val="3"/>
        </dgm:presLayoutVars>
      </dgm:prSet>
      <dgm:spPr/>
    </dgm:pt>
    <dgm:pt modelId="{4B594D7B-0F4D-4AD0-8253-AB6DE3586775}" type="pres">
      <dgm:prSet presAssocID="{7592867A-19E8-46C3-86AB-435C3CAEEF53}" presName="hierChild2" presStyleCnt="0"/>
      <dgm:spPr/>
    </dgm:pt>
    <dgm:pt modelId="{39627C63-E712-4905-90E0-883C4DB6B672}" type="pres">
      <dgm:prSet presAssocID="{BBFEEC30-7ED9-41B8-B6D5-7D98D8712E9D}" presName="hierRoot1" presStyleCnt="0"/>
      <dgm:spPr/>
    </dgm:pt>
    <dgm:pt modelId="{A8138DC6-8634-4936-A1DF-531BD4C772D0}" type="pres">
      <dgm:prSet presAssocID="{BBFEEC30-7ED9-41B8-B6D5-7D98D8712E9D}" presName="composite" presStyleCnt="0"/>
      <dgm:spPr/>
    </dgm:pt>
    <dgm:pt modelId="{D7B201AB-7681-46CE-A888-B469ECCA2F2F}" type="pres">
      <dgm:prSet presAssocID="{BBFEEC30-7ED9-41B8-B6D5-7D98D8712E9D}" presName="background" presStyleLbl="node0" presStyleIdx="1" presStyleCnt="2"/>
      <dgm:spPr/>
    </dgm:pt>
    <dgm:pt modelId="{6B5994F0-0CFE-4EF4-8C56-246402B62FF8}" type="pres">
      <dgm:prSet presAssocID="{BBFEEC30-7ED9-41B8-B6D5-7D98D8712E9D}" presName="text" presStyleLbl="fgAcc0" presStyleIdx="1" presStyleCnt="2">
        <dgm:presLayoutVars>
          <dgm:chPref val="3"/>
        </dgm:presLayoutVars>
      </dgm:prSet>
      <dgm:spPr/>
    </dgm:pt>
    <dgm:pt modelId="{AB6A7278-9C1C-48F0-A2BB-B978657D0FFA}" type="pres">
      <dgm:prSet presAssocID="{BBFEEC30-7ED9-41B8-B6D5-7D98D8712E9D}" presName="hierChild2" presStyleCnt="0"/>
      <dgm:spPr/>
    </dgm:pt>
  </dgm:ptLst>
  <dgm:cxnLst>
    <dgm:cxn modelId="{9282BF16-9846-4851-98A4-56D5C2029EBF}" type="presOf" srcId="{BBFEEC30-7ED9-41B8-B6D5-7D98D8712E9D}" destId="{6B5994F0-0CFE-4EF4-8C56-246402B62FF8}" srcOrd="0" destOrd="0" presId="urn:microsoft.com/office/officeart/2005/8/layout/hierarchy1"/>
    <dgm:cxn modelId="{9FEE5E61-61B6-449F-9E5F-E0EECBB0626C}" type="presOf" srcId="{7592867A-19E8-46C3-86AB-435C3CAEEF53}" destId="{675ABEC9-7900-4901-9423-1E1F70B2D75E}" srcOrd="0" destOrd="0" presId="urn:microsoft.com/office/officeart/2005/8/layout/hierarchy1"/>
    <dgm:cxn modelId="{AC207D4E-9D1E-47DC-8473-282D11CF2316}" srcId="{660B75AF-F7F7-435C-8472-A47F5591D6AC}" destId="{BBFEEC30-7ED9-41B8-B6D5-7D98D8712E9D}" srcOrd="1" destOrd="0" parTransId="{F255E251-7327-4402-B3A4-1F170FA756ED}" sibTransId="{20A764EA-1900-4EA4-865A-42591A7E6760}"/>
    <dgm:cxn modelId="{2A4922B3-55A7-49CC-826C-422B5122454C}" srcId="{660B75AF-F7F7-435C-8472-A47F5591D6AC}" destId="{7592867A-19E8-46C3-86AB-435C3CAEEF53}" srcOrd="0" destOrd="0" parTransId="{29182309-BA53-4F25-AB59-DC47F076943D}" sibTransId="{4B1C1775-B26F-403C-B88A-1BA0D77A3E49}"/>
    <dgm:cxn modelId="{8C6A6CC2-8060-48AF-9854-CCB502D2F1B2}" type="presOf" srcId="{660B75AF-F7F7-435C-8472-A47F5591D6AC}" destId="{62EDB51E-11DA-416C-B5B5-EBEEF27B974C}" srcOrd="0" destOrd="0" presId="urn:microsoft.com/office/officeart/2005/8/layout/hierarchy1"/>
    <dgm:cxn modelId="{A43CE93D-9731-4839-8664-84054F2AB0A9}" type="presParOf" srcId="{62EDB51E-11DA-416C-B5B5-EBEEF27B974C}" destId="{5DBFFF48-BD3E-4958-A618-B5301801B7EB}" srcOrd="0" destOrd="0" presId="urn:microsoft.com/office/officeart/2005/8/layout/hierarchy1"/>
    <dgm:cxn modelId="{B0EADD77-3DB5-426E-B752-2ED1ABBE4D06}" type="presParOf" srcId="{5DBFFF48-BD3E-4958-A618-B5301801B7EB}" destId="{E5E73395-56FB-4A01-B649-B910BF876A4E}" srcOrd="0" destOrd="0" presId="urn:microsoft.com/office/officeart/2005/8/layout/hierarchy1"/>
    <dgm:cxn modelId="{179140D9-314A-425F-9E59-DC5F08872091}" type="presParOf" srcId="{E5E73395-56FB-4A01-B649-B910BF876A4E}" destId="{93A11C98-931D-4CC2-BB1E-3AD2E4F1A9DA}" srcOrd="0" destOrd="0" presId="urn:microsoft.com/office/officeart/2005/8/layout/hierarchy1"/>
    <dgm:cxn modelId="{EDC1256F-E98B-4CBA-83A5-A41EE76C215D}" type="presParOf" srcId="{E5E73395-56FB-4A01-B649-B910BF876A4E}" destId="{675ABEC9-7900-4901-9423-1E1F70B2D75E}" srcOrd="1" destOrd="0" presId="urn:microsoft.com/office/officeart/2005/8/layout/hierarchy1"/>
    <dgm:cxn modelId="{A56C8653-2661-4677-BF59-29E596E963FC}" type="presParOf" srcId="{5DBFFF48-BD3E-4958-A618-B5301801B7EB}" destId="{4B594D7B-0F4D-4AD0-8253-AB6DE3586775}" srcOrd="1" destOrd="0" presId="urn:microsoft.com/office/officeart/2005/8/layout/hierarchy1"/>
    <dgm:cxn modelId="{2DAB0B2F-2921-4B9C-8E5E-FE7FB699B2CF}" type="presParOf" srcId="{62EDB51E-11DA-416C-B5B5-EBEEF27B974C}" destId="{39627C63-E712-4905-90E0-883C4DB6B672}" srcOrd="1" destOrd="0" presId="urn:microsoft.com/office/officeart/2005/8/layout/hierarchy1"/>
    <dgm:cxn modelId="{E2C0662E-8ADA-4995-821E-A8E9134D5287}" type="presParOf" srcId="{39627C63-E712-4905-90E0-883C4DB6B672}" destId="{A8138DC6-8634-4936-A1DF-531BD4C772D0}" srcOrd="0" destOrd="0" presId="urn:microsoft.com/office/officeart/2005/8/layout/hierarchy1"/>
    <dgm:cxn modelId="{0B618E7A-9BC9-4C24-9380-51AEAAA287A8}" type="presParOf" srcId="{A8138DC6-8634-4936-A1DF-531BD4C772D0}" destId="{D7B201AB-7681-46CE-A888-B469ECCA2F2F}" srcOrd="0" destOrd="0" presId="urn:microsoft.com/office/officeart/2005/8/layout/hierarchy1"/>
    <dgm:cxn modelId="{D939C7AA-23C7-485B-8E36-EA4E9E946DCE}" type="presParOf" srcId="{A8138DC6-8634-4936-A1DF-531BD4C772D0}" destId="{6B5994F0-0CFE-4EF4-8C56-246402B62FF8}" srcOrd="1" destOrd="0" presId="urn:microsoft.com/office/officeart/2005/8/layout/hierarchy1"/>
    <dgm:cxn modelId="{60BE448D-2623-427F-80B9-7BC1F8703B0E}" type="presParOf" srcId="{39627C63-E712-4905-90E0-883C4DB6B672}" destId="{AB6A7278-9C1C-48F0-A2BB-B978657D0F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548940-CD65-45F6-868E-E903D347A0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3C085C-0D18-4D83-9858-92BDBC60820A}">
      <dgm:prSet/>
      <dgm:spPr/>
      <dgm:t>
        <a:bodyPr/>
        <a:lstStyle/>
        <a:p>
          <a:r>
            <a:rPr lang="en-US"/>
            <a:t>Verbal</a:t>
          </a:r>
        </a:p>
      </dgm:t>
    </dgm:pt>
    <dgm:pt modelId="{56981CF7-4AD5-421D-A95C-A0081AECAD2E}" type="parTrans" cxnId="{3E41F59C-9B01-4563-978A-DED643E0F78A}">
      <dgm:prSet/>
      <dgm:spPr/>
      <dgm:t>
        <a:bodyPr/>
        <a:lstStyle/>
        <a:p>
          <a:endParaRPr lang="en-US"/>
        </a:p>
      </dgm:t>
    </dgm:pt>
    <dgm:pt modelId="{C9EDCD2B-8069-48E6-AE38-61A6349AF065}" type="sibTrans" cxnId="{3E41F59C-9B01-4563-978A-DED643E0F78A}">
      <dgm:prSet/>
      <dgm:spPr/>
      <dgm:t>
        <a:bodyPr/>
        <a:lstStyle/>
        <a:p>
          <a:endParaRPr lang="en-US"/>
        </a:p>
      </dgm:t>
    </dgm:pt>
    <dgm:pt modelId="{F131F151-FC30-4469-88A1-FCC09231A22C}">
      <dgm:prSet/>
      <dgm:spPr/>
      <dgm:t>
        <a:bodyPr/>
        <a:lstStyle/>
        <a:p>
          <a:r>
            <a:rPr lang="en-US"/>
            <a:t>Written</a:t>
          </a:r>
        </a:p>
      </dgm:t>
    </dgm:pt>
    <dgm:pt modelId="{266219F8-8577-4348-B41D-303E34D66907}" type="parTrans" cxnId="{E8A5A2D6-65EF-417F-8F40-A99E69F30CE4}">
      <dgm:prSet/>
      <dgm:spPr/>
      <dgm:t>
        <a:bodyPr/>
        <a:lstStyle/>
        <a:p>
          <a:endParaRPr lang="en-US"/>
        </a:p>
      </dgm:t>
    </dgm:pt>
    <dgm:pt modelId="{C7E43C6B-CD08-4B14-88DF-7994CB339A68}" type="sibTrans" cxnId="{E8A5A2D6-65EF-417F-8F40-A99E69F30CE4}">
      <dgm:prSet/>
      <dgm:spPr/>
      <dgm:t>
        <a:bodyPr/>
        <a:lstStyle/>
        <a:p>
          <a:endParaRPr lang="en-US"/>
        </a:p>
      </dgm:t>
    </dgm:pt>
    <dgm:pt modelId="{AADFB1E1-CCA4-4DDB-A653-21E5042CFA82}">
      <dgm:prSet/>
      <dgm:spPr/>
      <dgm:t>
        <a:bodyPr/>
        <a:lstStyle/>
        <a:p>
          <a:r>
            <a:rPr lang="en-US"/>
            <a:t>Visual</a:t>
          </a:r>
        </a:p>
      </dgm:t>
    </dgm:pt>
    <dgm:pt modelId="{E0E3B70C-FA39-44A0-9F77-BF67A7B37E27}" type="parTrans" cxnId="{DF7BFC9A-3ED5-4A26-A3B4-8491A4169B54}">
      <dgm:prSet/>
      <dgm:spPr/>
      <dgm:t>
        <a:bodyPr/>
        <a:lstStyle/>
        <a:p>
          <a:endParaRPr lang="en-US"/>
        </a:p>
      </dgm:t>
    </dgm:pt>
    <dgm:pt modelId="{65277233-A6C4-417F-A05C-984DCE69B86E}" type="sibTrans" cxnId="{DF7BFC9A-3ED5-4A26-A3B4-8491A4169B54}">
      <dgm:prSet/>
      <dgm:spPr/>
      <dgm:t>
        <a:bodyPr/>
        <a:lstStyle/>
        <a:p>
          <a:endParaRPr lang="en-US"/>
        </a:p>
      </dgm:t>
    </dgm:pt>
    <dgm:pt modelId="{B4CC4D14-A7CE-43E7-8927-43CEDD98C247}">
      <dgm:prSet/>
      <dgm:spPr/>
      <dgm:t>
        <a:bodyPr/>
        <a:lstStyle/>
        <a:p>
          <a:r>
            <a:rPr lang="en-US"/>
            <a:t>Non-Verbal</a:t>
          </a:r>
        </a:p>
      </dgm:t>
    </dgm:pt>
    <dgm:pt modelId="{5307166D-9D7D-4402-99BB-FFE674B8DCF9}" type="parTrans" cxnId="{DDFB50F6-1D05-4B69-8D50-E3DCF4849A99}">
      <dgm:prSet/>
      <dgm:spPr/>
      <dgm:t>
        <a:bodyPr/>
        <a:lstStyle/>
        <a:p>
          <a:endParaRPr lang="en-US"/>
        </a:p>
      </dgm:t>
    </dgm:pt>
    <dgm:pt modelId="{B20DEABC-EFD4-46E6-A05B-343ABBD1FF81}" type="sibTrans" cxnId="{DDFB50F6-1D05-4B69-8D50-E3DCF4849A99}">
      <dgm:prSet/>
      <dgm:spPr/>
      <dgm:t>
        <a:bodyPr/>
        <a:lstStyle/>
        <a:p>
          <a:endParaRPr lang="en-US"/>
        </a:p>
      </dgm:t>
    </dgm:pt>
    <dgm:pt modelId="{62E4FD63-8B3E-4CEB-A375-7E8836EB8763}" type="pres">
      <dgm:prSet presAssocID="{A3548940-CD65-45F6-868E-E903D347A0C0}" presName="linear" presStyleCnt="0">
        <dgm:presLayoutVars>
          <dgm:animLvl val="lvl"/>
          <dgm:resizeHandles val="exact"/>
        </dgm:presLayoutVars>
      </dgm:prSet>
      <dgm:spPr/>
    </dgm:pt>
    <dgm:pt modelId="{9BFAB717-D268-43EA-A8D5-1EDAF419C71D}" type="pres">
      <dgm:prSet presAssocID="{433C085C-0D18-4D83-9858-92BDBC6082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D13A23-08E7-4038-89CB-80D2E5BC7B6D}" type="pres">
      <dgm:prSet presAssocID="{C9EDCD2B-8069-48E6-AE38-61A6349AF065}" presName="spacer" presStyleCnt="0"/>
      <dgm:spPr/>
    </dgm:pt>
    <dgm:pt modelId="{65572D3F-E5F3-4532-9BCF-53B8EE51808B}" type="pres">
      <dgm:prSet presAssocID="{F131F151-FC30-4469-88A1-FCC09231A2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4EFE40-2967-4735-A7A9-B826B1E5BABC}" type="pres">
      <dgm:prSet presAssocID="{C7E43C6B-CD08-4B14-88DF-7994CB339A68}" presName="spacer" presStyleCnt="0"/>
      <dgm:spPr/>
    </dgm:pt>
    <dgm:pt modelId="{613A61C5-F876-4936-9D44-3146B3D57BCB}" type="pres">
      <dgm:prSet presAssocID="{AADFB1E1-CCA4-4DDB-A653-21E5042CFA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72C9FC-C85B-466C-9EAD-8E476BBFEB39}" type="pres">
      <dgm:prSet presAssocID="{65277233-A6C4-417F-A05C-984DCE69B86E}" presName="spacer" presStyleCnt="0"/>
      <dgm:spPr/>
    </dgm:pt>
    <dgm:pt modelId="{3FE6CED3-8436-4E86-A747-980CC8DBFBB6}" type="pres">
      <dgm:prSet presAssocID="{B4CC4D14-A7CE-43E7-8927-43CEDD98C2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5558709-CC78-44F2-A6FA-FB1608184436}" type="presOf" srcId="{F131F151-FC30-4469-88A1-FCC09231A22C}" destId="{65572D3F-E5F3-4532-9BCF-53B8EE51808B}" srcOrd="0" destOrd="0" presId="urn:microsoft.com/office/officeart/2005/8/layout/vList2"/>
    <dgm:cxn modelId="{33E00017-AE22-4AE9-B073-BECB18750903}" type="presOf" srcId="{B4CC4D14-A7CE-43E7-8927-43CEDD98C247}" destId="{3FE6CED3-8436-4E86-A747-980CC8DBFBB6}" srcOrd="0" destOrd="0" presId="urn:microsoft.com/office/officeart/2005/8/layout/vList2"/>
    <dgm:cxn modelId="{6D13B95B-5F11-4F9D-B93E-13CB0794E412}" type="presOf" srcId="{AADFB1E1-CCA4-4DDB-A653-21E5042CFA82}" destId="{613A61C5-F876-4936-9D44-3146B3D57BCB}" srcOrd="0" destOrd="0" presId="urn:microsoft.com/office/officeart/2005/8/layout/vList2"/>
    <dgm:cxn modelId="{29271B6F-6361-48EF-888C-02338271B8F9}" type="presOf" srcId="{A3548940-CD65-45F6-868E-E903D347A0C0}" destId="{62E4FD63-8B3E-4CEB-A375-7E8836EB8763}" srcOrd="0" destOrd="0" presId="urn:microsoft.com/office/officeart/2005/8/layout/vList2"/>
    <dgm:cxn modelId="{DF7BFC9A-3ED5-4A26-A3B4-8491A4169B54}" srcId="{A3548940-CD65-45F6-868E-E903D347A0C0}" destId="{AADFB1E1-CCA4-4DDB-A653-21E5042CFA82}" srcOrd="2" destOrd="0" parTransId="{E0E3B70C-FA39-44A0-9F77-BF67A7B37E27}" sibTransId="{65277233-A6C4-417F-A05C-984DCE69B86E}"/>
    <dgm:cxn modelId="{3E41F59C-9B01-4563-978A-DED643E0F78A}" srcId="{A3548940-CD65-45F6-868E-E903D347A0C0}" destId="{433C085C-0D18-4D83-9858-92BDBC60820A}" srcOrd="0" destOrd="0" parTransId="{56981CF7-4AD5-421D-A95C-A0081AECAD2E}" sibTransId="{C9EDCD2B-8069-48E6-AE38-61A6349AF065}"/>
    <dgm:cxn modelId="{FDA5E1A7-636C-4ED3-8B5C-0C174FD4873B}" type="presOf" srcId="{433C085C-0D18-4D83-9858-92BDBC60820A}" destId="{9BFAB717-D268-43EA-A8D5-1EDAF419C71D}" srcOrd="0" destOrd="0" presId="urn:microsoft.com/office/officeart/2005/8/layout/vList2"/>
    <dgm:cxn modelId="{E8A5A2D6-65EF-417F-8F40-A99E69F30CE4}" srcId="{A3548940-CD65-45F6-868E-E903D347A0C0}" destId="{F131F151-FC30-4469-88A1-FCC09231A22C}" srcOrd="1" destOrd="0" parTransId="{266219F8-8577-4348-B41D-303E34D66907}" sibTransId="{C7E43C6B-CD08-4B14-88DF-7994CB339A68}"/>
    <dgm:cxn modelId="{DDFB50F6-1D05-4B69-8D50-E3DCF4849A99}" srcId="{A3548940-CD65-45F6-868E-E903D347A0C0}" destId="{B4CC4D14-A7CE-43E7-8927-43CEDD98C247}" srcOrd="3" destOrd="0" parTransId="{5307166D-9D7D-4402-99BB-FFE674B8DCF9}" sibTransId="{B20DEABC-EFD4-46E6-A05B-343ABBD1FF81}"/>
    <dgm:cxn modelId="{679E1FCF-758A-4A43-BCC3-A95F7FA95CF7}" type="presParOf" srcId="{62E4FD63-8B3E-4CEB-A375-7E8836EB8763}" destId="{9BFAB717-D268-43EA-A8D5-1EDAF419C71D}" srcOrd="0" destOrd="0" presId="urn:microsoft.com/office/officeart/2005/8/layout/vList2"/>
    <dgm:cxn modelId="{6853DF2C-B02E-4B0B-846A-C0280C8809F3}" type="presParOf" srcId="{62E4FD63-8B3E-4CEB-A375-7E8836EB8763}" destId="{58D13A23-08E7-4038-89CB-80D2E5BC7B6D}" srcOrd="1" destOrd="0" presId="urn:microsoft.com/office/officeart/2005/8/layout/vList2"/>
    <dgm:cxn modelId="{836C4B3D-CC67-4909-944B-97F76C0D03F3}" type="presParOf" srcId="{62E4FD63-8B3E-4CEB-A375-7E8836EB8763}" destId="{65572D3F-E5F3-4532-9BCF-53B8EE51808B}" srcOrd="2" destOrd="0" presId="urn:microsoft.com/office/officeart/2005/8/layout/vList2"/>
    <dgm:cxn modelId="{B9EDBDD4-6F65-4037-AB96-C15E49A32D0F}" type="presParOf" srcId="{62E4FD63-8B3E-4CEB-A375-7E8836EB8763}" destId="{994EFE40-2967-4735-A7A9-B826B1E5BABC}" srcOrd="3" destOrd="0" presId="urn:microsoft.com/office/officeart/2005/8/layout/vList2"/>
    <dgm:cxn modelId="{A12D571F-7E77-4AEA-9B9D-29FCF946270E}" type="presParOf" srcId="{62E4FD63-8B3E-4CEB-A375-7E8836EB8763}" destId="{613A61C5-F876-4936-9D44-3146B3D57BCB}" srcOrd="4" destOrd="0" presId="urn:microsoft.com/office/officeart/2005/8/layout/vList2"/>
    <dgm:cxn modelId="{8D9ACE9E-2498-4D04-B948-80BAA7C8F8EB}" type="presParOf" srcId="{62E4FD63-8B3E-4CEB-A375-7E8836EB8763}" destId="{AF72C9FC-C85B-466C-9EAD-8E476BBFEB39}" srcOrd="5" destOrd="0" presId="urn:microsoft.com/office/officeart/2005/8/layout/vList2"/>
    <dgm:cxn modelId="{85317DF4-49CD-4319-A486-A66023C83DCB}" type="presParOf" srcId="{62E4FD63-8B3E-4CEB-A375-7E8836EB8763}" destId="{3FE6CED3-8436-4E86-A747-980CC8DBFB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05E24-90A5-45DE-B796-D7402FFEB74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8895DF-AA64-4C9A-A76C-94D941025197}">
      <dgm:prSet/>
      <dgm:spPr/>
      <dgm:t>
        <a:bodyPr/>
        <a:lstStyle/>
        <a:p>
          <a:r>
            <a:rPr lang="en-US"/>
            <a:t>Listen to understand, not just respond</a:t>
          </a:r>
        </a:p>
      </dgm:t>
    </dgm:pt>
    <dgm:pt modelId="{AAA57C2B-F5C5-4544-A266-AF030109336D}" type="parTrans" cxnId="{15047845-0E1C-45E6-9F4E-9134855D7B4F}">
      <dgm:prSet/>
      <dgm:spPr/>
      <dgm:t>
        <a:bodyPr/>
        <a:lstStyle/>
        <a:p>
          <a:endParaRPr lang="en-US"/>
        </a:p>
      </dgm:t>
    </dgm:pt>
    <dgm:pt modelId="{53644692-1C55-4AB6-AAFD-D0912D115C96}" type="sibTrans" cxnId="{15047845-0E1C-45E6-9F4E-9134855D7B4F}">
      <dgm:prSet/>
      <dgm:spPr/>
      <dgm:t>
        <a:bodyPr/>
        <a:lstStyle/>
        <a:p>
          <a:endParaRPr lang="en-US"/>
        </a:p>
      </dgm:t>
    </dgm:pt>
    <dgm:pt modelId="{2C09FFE2-C96F-4C37-B14E-20D586B2A1DA}">
      <dgm:prSet/>
      <dgm:spPr/>
      <dgm:t>
        <a:bodyPr/>
        <a:lstStyle/>
        <a:p>
          <a:r>
            <a:rPr lang="en-US"/>
            <a:t>Use paraphrasing and nonverbal cues</a:t>
          </a:r>
        </a:p>
      </dgm:t>
    </dgm:pt>
    <dgm:pt modelId="{7A99A645-0DF9-4C31-81F5-B0EEBCABAE8E}" type="parTrans" cxnId="{F68910B0-A196-4159-9F8F-AA5329958D90}">
      <dgm:prSet/>
      <dgm:spPr/>
      <dgm:t>
        <a:bodyPr/>
        <a:lstStyle/>
        <a:p>
          <a:endParaRPr lang="en-US"/>
        </a:p>
      </dgm:t>
    </dgm:pt>
    <dgm:pt modelId="{5712ECBE-24B8-4339-AB88-767FF3AB6690}" type="sibTrans" cxnId="{F68910B0-A196-4159-9F8F-AA5329958D90}">
      <dgm:prSet/>
      <dgm:spPr/>
      <dgm:t>
        <a:bodyPr/>
        <a:lstStyle/>
        <a:p>
          <a:endParaRPr lang="en-US"/>
        </a:p>
      </dgm:t>
    </dgm:pt>
    <dgm:pt modelId="{AD9DDF2B-9FB0-4CBC-AEFD-CD0E013E3C39}" type="pres">
      <dgm:prSet presAssocID="{61605E24-90A5-45DE-B796-D7402FFEB7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1DC357-322F-4EB6-B451-86F5E3A45C3B}" type="pres">
      <dgm:prSet presAssocID="{4E8895DF-AA64-4C9A-A76C-94D941025197}" presName="hierRoot1" presStyleCnt="0"/>
      <dgm:spPr/>
    </dgm:pt>
    <dgm:pt modelId="{DFC80F01-FAAF-4819-A155-97BEF4A930CC}" type="pres">
      <dgm:prSet presAssocID="{4E8895DF-AA64-4C9A-A76C-94D941025197}" presName="composite" presStyleCnt="0"/>
      <dgm:spPr/>
    </dgm:pt>
    <dgm:pt modelId="{BDA36475-4DBA-4539-B5C8-432763AC1120}" type="pres">
      <dgm:prSet presAssocID="{4E8895DF-AA64-4C9A-A76C-94D941025197}" presName="background" presStyleLbl="node0" presStyleIdx="0" presStyleCnt="2"/>
      <dgm:spPr/>
    </dgm:pt>
    <dgm:pt modelId="{A6512BA6-3436-4B17-BEC6-AA58CD905109}" type="pres">
      <dgm:prSet presAssocID="{4E8895DF-AA64-4C9A-A76C-94D941025197}" presName="text" presStyleLbl="fgAcc0" presStyleIdx="0" presStyleCnt="2">
        <dgm:presLayoutVars>
          <dgm:chPref val="3"/>
        </dgm:presLayoutVars>
      </dgm:prSet>
      <dgm:spPr/>
    </dgm:pt>
    <dgm:pt modelId="{C83BB691-3B9B-4D23-922C-63A79106B1C0}" type="pres">
      <dgm:prSet presAssocID="{4E8895DF-AA64-4C9A-A76C-94D941025197}" presName="hierChild2" presStyleCnt="0"/>
      <dgm:spPr/>
    </dgm:pt>
    <dgm:pt modelId="{6FF89A76-4CB7-457A-B017-B93437BD801E}" type="pres">
      <dgm:prSet presAssocID="{2C09FFE2-C96F-4C37-B14E-20D586B2A1DA}" presName="hierRoot1" presStyleCnt="0"/>
      <dgm:spPr/>
    </dgm:pt>
    <dgm:pt modelId="{ACA2F496-66BE-42A6-89DF-822431D330DB}" type="pres">
      <dgm:prSet presAssocID="{2C09FFE2-C96F-4C37-B14E-20D586B2A1DA}" presName="composite" presStyleCnt="0"/>
      <dgm:spPr/>
    </dgm:pt>
    <dgm:pt modelId="{CF54079B-B790-49BE-91C7-FD045F47EB78}" type="pres">
      <dgm:prSet presAssocID="{2C09FFE2-C96F-4C37-B14E-20D586B2A1DA}" presName="background" presStyleLbl="node0" presStyleIdx="1" presStyleCnt="2"/>
      <dgm:spPr/>
    </dgm:pt>
    <dgm:pt modelId="{A8408D0E-23CA-4D8A-BB2D-A4C6BC6721DC}" type="pres">
      <dgm:prSet presAssocID="{2C09FFE2-C96F-4C37-B14E-20D586B2A1DA}" presName="text" presStyleLbl="fgAcc0" presStyleIdx="1" presStyleCnt="2">
        <dgm:presLayoutVars>
          <dgm:chPref val="3"/>
        </dgm:presLayoutVars>
      </dgm:prSet>
      <dgm:spPr/>
    </dgm:pt>
    <dgm:pt modelId="{6A74AFF7-DEF7-4583-9339-FA729239DF62}" type="pres">
      <dgm:prSet presAssocID="{2C09FFE2-C96F-4C37-B14E-20D586B2A1DA}" presName="hierChild2" presStyleCnt="0"/>
      <dgm:spPr/>
    </dgm:pt>
  </dgm:ptLst>
  <dgm:cxnLst>
    <dgm:cxn modelId="{52BA2837-82FC-43D3-8A0D-A95AC667C179}" type="presOf" srcId="{4E8895DF-AA64-4C9A-A76C-94D941025197}" destId="{A6512BA6-3436-4B17-BEC6-AA58CD905109}" srcOrd="0" destOrd="0" presId="urn:microsoft.com/office/officeart/2005/8/layout/hierarchy1"/>
    <dgm:cxn modelId="{15047845-0E1C-45E6-9F4E-9134855D7B4F}" srcId="{61605E24-90A5-45DE-B796-D7402FFEB74E}" destId="{4E8895DF-AA64-4C9A-A76C-94D941025197}" srcOrd="0" destOrd="0" parTransId="{AAA57C2B-F5C5-4544-A266-AF030109336D}" sibTransId="{53644692-1C55-4AB6-AAFD-D0912D115C96}"/>
    <dgm:cxn modelId="{403B79A7-B60F-4F9F-933B-0EF90215A35B}" type="presOf" srcId="{2C09FFE2-C96F-4C37-B14E-20D586B2A1DA}" destId="{A8408D0E-23CA-4D8A-BB2D-A4C6BC6721DC}" srcOrd="0" destOrd="0" presId="urn:microsoft.com/office/officeart/2005/8/layout/hierarchy1"/>
    <dgm:cxn modelId="{F68910B0-A196-4159-9F8F-AA5329958D90}" srcId="{61605E24-90A5-45DE-B796-D7402FFEB74E}" destId="{2C09FFE2-C96F-4C37-B14E-20D586B2A1DA}" srcOrd="1" destOrd="0" parTransId="{7A99A645-0DF9-4C31-81F5-B0EEBCABAE8E}" sibTransId="{5712ECBE-24B8-4339-AB88-767FF3AB6690}"/>
    <dgm:cxn modelId="{C9E462F4-B738-4B50-AA6B-2BD81D491FBE}" type="presOf" srcId="{61605E24-90A5-45DE-B796-D7402FFEB74E}" destId="{AD9DDF2B-9FB0-4CBC-AEFD-CD0E013E3C39}" srcOrd="0" destOrd="0" presId="urn:microsoft.com/office/officeart/2005/8/layout/hierarchy1"/>
    <dgm:cxn modelId="{DD2272DC-6457-4E99-8F15-837817C50152}" type="presParOf" srcId="{AD9DDF2B-9FB0-4CBC-AEFD-CD0E013E3C39}" destId="{4D1DC357-322F-4EB6-B451-86F5E3A45C3B}" srcOrd="0" destOrd="0" presId="urn:microsoft.com/office/officeart/2005/8/layout/hierarchy1"/>
    <dgm:cxn modelId="{10E0B04D-E248-498C-9427-4D98B21043F4}" type="presParOf" srcId="{4D1DC357-322F-4EB6-B451-86F5E3A45C3B}" destId="{DFC80F01-FAAF-4819-A155-97BEF4A930CC}" srcOrd="0" destOrd="0" presId="urn:microsoft.com/office/officeart/2005/8/layout/hierarchy1"/>
    <dgm:cxn modelId="{49F2FB9D-B2DA-42A6-9D7D-98073F8B499E}" type="presParOf" srcId="{DFC80F01-FAAF-4819-A155-97BEF4A930CC}" destId="{BDA36475-4DBA-4539-B5C8-432763AC1120}" srcOrd="0" destOrd="0" presId="urn:microsoft.com/office/officeart/2005/8/layout/hierarchy1"/>
    <dgm:cxn modelId="{42EAE7BE-510E-4A0F-B80B-03077CE54033}" type="presParOf" srcId="{DFC80F01-FAAF-4819-A155-97BEF4A930CC}" destId="{A6512BA6-3436-4B17-BEC6-AA58CD905109}" srcOrd="1" destOrd="0" presId="urn:microsoft.com/office/officeart/2005/8/layout/hierarchy1"/>
    <dgm:cxn modelId="{CD2CB27B-881A-4EE0-BAB5-A954E993908C}" type="presParOf" srcId="{4D1DC357-322F-4EB6-B451-86F5E3A45C3B}" destId="{C83BB691-3B9B-4D23-922C-63A79106B1C0}" srcOrd="1" destOrd="0" presId="urn:microsoft.com/office/officeart/2005/8/layout/hierarchy1"/>
    <dgm:cxn modelId="{FC330957-684A-4BCB-A822-C0DA1E3A3738}" type="presParOf" srcId="{AD9DDF2B-9FB0-4CBC-AEFD-CD0E013E3C39}" destId="{6FF89A76-4CB7-457A-B017-B93437BD801E}" srcOrd="1" destOrd="0" presId="urn:microsoft.com/office/officeart/2005/8/layout/hierarchy1"/>
    <dgm:cxn modelId="{23BF28DB-A0AC-426B-BB0D-E087389BBDC1}" type="presParOf" srcId="{6FF89A76-4CB7-457A-B017-B93437BD801E}" destId="{ACA2F496-66BE-42A6-89DF-822431D330DB}" srcOrd="0" destOrd="0" presId="urn:microsoft.com/office/officeart/2005/8/layout/hierarchy1"/>
    <dgm:cxn modelId="{8660A7B4-0A2D-43DB-9701-3051A7184E97}" type="presParOf" srcId="{ACA2F496-66BE-42A6-89DF-822431D330DB}" destId="{CF54079B-B790-49BE-91C7-FD045F47EB78}" srcOrd="0" destOrd="0" presId="urn:microsoft.com/office/officeart/2005/8/layout/hierarchy1"/>
    <dgm:cxn modelId="{B32620ED-3FC8-49F5-AE10-B4FE89527382}" type="presParOf" srcId="{ACA2F496-66BE-42A6-89DF-822431D330DB}" destId="{A8408D0E-23CA-4D8A-BB2D-A4C6BC6721DC}" srcOrd="1" destOrd="0" presId="urn:microsoft.com/office/officeart/2005/8/layout/hierarchy1"/>
    <dgm:cxn modelId="{3434B411-0D08-408E-AB83-F22CC17D8297}" type="presParOf" srcId="{6FF89A76-4CB7-457A-B017-B93437BD801E}" destId="{6A74AFF7-DEF7-4583-9339-FA729239DF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D73E4A-7A44-487F-993B-454EC8E096B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8670BA-D761-4882-87C9-7C722F33D67C}">
      <dgm:prSet/>
      <dgm:spPr/>
      <dgm:t>
        <a:bodyPr/>
        <a:lstStyle/>
        <a:p>
          <a:r>
            <a:rPr lang="en-US"/>
            <a:t>Neutral tone under pressure</a:t>
          </a:r>
        </a:p>
      </dgm:t>
    </dgm:pt>
    <dgm:pt modelId="{05F61EBD-384F-4334-AA2E-96224D441BE1}" type="parTrans" cxnId="{8CF7B0E9-B99E-4602-9CCB-F34825297492}">
      <dgm:prSet/>
      <dgm:spPr/>
      <dgm:t>
        <a:bodyPr/>
        <a:lstStyle/>
        <a:p>
          <a:endParaRPr lang="en-US"/>
        </a:p>
      </dgm:t>
    </dgm:pt>
    <dgm:pt modelId="{E3EB73C8-FD70-4BEB-9716-9F115FB9B907}" type="sibTrans" cxnId="{8CF7B0E9-B99E-4602-9CCB-F34825297492}">
      <dgm:prSet/>
      <dgm:spPr/>
      <dgm:t>
        <a:bodyPr/>
        <a:lstStyle/>
        <a:p>
          <a:endParaRPr lang="en-US"/>
        </a:p>
      </dgm:t>
    </dgm:pt>
    <dgm:pt modelId="{0265204D-23E4-4886-8A3D-C2EEC89CC874}">
      <dgm:prSet/>
      <dgm:spPr/>
      <dgm:t>
        <a:bodyPr/>
        <a:lstStyle/>
        <a:p>
          <a:r>
            <a:rPr lang="en-US"/>
            <a:t>Respectful, unbiased demeanor</a:t>
          </a:r>
        </a:p>
      </dgm:t>
    </dgm:pt>
    <dgm:pt modelId="{2F8C1CF0-AF3D-4CBF-968E-F9FE92D804E5}" type="parTrans" cxnId="{2F759A1C-AFDA-4EB2-BD64-D7544BD64BCE}">
      <dgm:prSet/>
      <dgm:spPr/>
      <dgm:t>
        <a:bodyPr/>
        <a:lstStyle/>
        <a:p>
          <a:endParaRPr lang="en-US"/>
        </a:p>
      </dgm:t>
    </dgm:pt>
    <dgm:pt modelId="{96CB5ADD-F839-4546-B78B-F7AED750557F}" type="sibTrans" cxnId="{2F759A1C-AFDA-4EB2-BD64-D7544BD64BCE}">
      <dgm:prSet/>
      <dgm:spPr/>
      <dgm:t>
        <a:bodyPr/>
        <a:lstStyle/>
        <a:p>
          <a:endParaRPr lang="en-US"/>
        </a:p>
      </dgm:t>
    </dgm:pt>
    <dgm:pt modelId="{375363A9-46F0-4AD0-BB08-83D25278478F}" type="pres">
      <dgm:prSet presAssocID="{64D73E4A-7A44-487F-993B-454EC8E096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8084EA-F507-48E9-B398-CA5F2F705C66}" type="pres">
      <dgm:prSet presAssocID="{348670BA-D761-4882-87C9-7C722F33D67C}" presName="hierRoot1" presStyleCnt="0"/>
      <dgm:spPr/>
    </dgm:pt>
    <dgm:pt modelId="{2B9F73D6-FB3A-4F6C-B47B-EAED6814D907}" type="pres">
      <dgm:prSet presAssocID="{348670BA-D761-4882-87C9-7C722F33D67C}" presName="composite" presStyleCnt="0"/>
      <dgm:spPr/>
    </dgm:pt>
    <dgm:pt modelId="{F5363784-005E-43DD-9C6D-7D3B9D15A90C}" type="pres">
      <dgm:prSet presAssocID="{348670BA-D761-4882-87C9-7C722F33D67C}" presName="background" presStyleLbl="node0" presStyleIdx="0" presStyleCnt="2"/>
      <dgm:spPr/>
    </dgm:pt>
    <dgm:pt modelId="{A96A1C17-763A-4AFC-A338-52C927FC4CC6}" type="pres">
      <dgm:prSet presAssocID="{348670BA-D761-4882-87C9-7C722F33D67C}" presName="text" presStyleLbl="fgAcc0" presStyleIdx="0" presStyleCnt="2">
        <dgm:presLayoutVars>
          <dgm:chPref val="3"/>
        </dgm:presLayoutVars>
      </dgm:prSet>
      <dgm:spPr/>
    </dgm:pt>
    <dgm:pt modelId="{75839539-F360-483E-879C-53B1B0C3AAA1}" type="pres">
      <dgm:prSet presAssocID="{348670BA-D761-4882-87C9-7C722F33D67C}" presName="hierChild2" presStyleCnt="0"/>
      <dgm:spPr/>
    </dgm:pt>
    <dgm:pt modelId="{705A24AF-ABC5-4BB0-9DD0-3E174455F6BA}" type="pres">
      <dgm:prSet presAssocID="{0265204D-23E4-4886-8A3D-C2EEC89CC874}" presName="hierRoot1" presStyleCnt="0"/>
      <dgm:spPr/>
    </dgm:pt>
    <dgm:pt modelId="{3C7B4B9F-41B8-406D-9D4A-5D5A33618D39}" type="pres">
      <dgm:prSet presAssocID="{0265204D-23E4-4886-8A3D-C2EEC89CC874}" presName="composite" presStyleCnt="0"/>
      <dgm:spPr/>
    </dgm:pt>
    <dgm:pt modelId="{668D9086-B525-40CF-920E-47F353C5115D}" type="pres">
      <dgm:prSet presAssocID="{0265204D-23E4-4886-8A3D-C2EEC89CC874}" presName="background" presStyleLbl="node0" presStyleIdx="1" presStyleCnt="2"/>
      <dgm:spPr/>
    </dgm:pt>
    <dgm:pt modelId="{A63E76F6-155E-4B62-8CEE-47B3FA16EF02}" type="pres">
      <dgm:prSet presAssocID="{0265204D-23E4-4886-8A3D-C2EEC89CC874}" presName="text" presStyleLbl="fgAcc0" presStyleIdx="1" presStyleCnt="2">
        <dgm:presLayoutVars>
          <dgm:chPref val="3"/>
        </dgm:presLayoutVars>
      </dgm:prSet>
      <dgm:spPr/>
    </dgm:pt>
    <dgm:pt modelId="{E4B17D86-46BE-49EA-89E3-F2B8DEEACDB5}" type="pres">
      <dgm:prSet presAssocID="{0265204D-23E4-4886-8A3D-C2EEC89CC874}" presName="hierChild2" presStyleCnt="0"/>
      <dgm:spPr/>
    </dgm:pt>
  </dgm:ptLst>
  <dgm:cxnLst>
    <dgm:cxn modelId="{2F759A1C-AFDA-4EB2-BD64-D7544BD64BCE}" srcId="{64D73E4A-7A44-487F-993B-454EC8E096BF}" destId="{0265204D-23E4-4886-8A3D-C2EEC89CC874}" srcOrd="1" destOrd="0" parTransId="{2F8C1CF0-AF3D-4CBF-968E-F9FE92D804E5}" sibTransId="{96CB5ADD-F839-4546-B78B-F7AED750557F}"/>
    <dgm:cxn modelId="{39719C60-FD58-46DB-BFA2-FA5551A4A0B6}" type="presOf" srcId="{64D73E4A-7A44-487F-993B-454EC8E096BF}" destId="{375363A9-46F0-4AD0-BB08-83D25278478F}" srcOrd="0" destOrd="0" presId="urn:microsoft.com/office/officeart/2005/8/layout/hierarchy1"/>
    <dgm:cxn modelId="{CEC9A5C6-01BC-4EA3-870F-17F6C6E80471}" type="presOf" srcId="{348670BA-D761-4882-87C9-7C722F33D67C}" destId="{A96A1C17-763A-4AFC-A338-52C927FC4CC6}" srcOrd="0" destOrd="0" presId="urn:microsoft.com/office/officeart/2005/8/layout/hierarchy1"/>
    <dgm:cxn modelId="{7A1F9DC8-E82D-4A5B-8514-ED2E3BD8DC88}" type="presOf" srcId="{0265204D-23E4-4886-8A3D-C2EEC89CC874}" destId="{A63E76F6-155E-4B62-8CEE-47B3FA16EF02}" srcOrd="0" destOrd="0" presId="urn:microsoft.com/office/officeart/2005/8/layout/hierarchy1"/>
    <dgm:cxn modelId="{8CF7B0E9-B99E-4602-9CCB-F34825297492}" srcId="{64D73E4A-7A44-487F-993B-454EC8E096BF}" destId="{348670BA-D761-4882-87C9-7C722F33D67C}" srcOrd="0" destOrd="0" parTransId="{05F61EBD-384F-4334-AA2E-96224D441BE1}" sibTransId="{E3EB73C8-FD70-4BEB-9716-9F115FB9B907}"/>
    <dgm:cxn modelId="{9E6046CA-9FA2-4B31-8B77-D5CAFF2D3C51}" type="presParOf" srcId="{375363A9-46F0-4AD0-BB08-83D25278478F}" destId="{378084EA-F507-48E9-B398-CA5F2F705C66}" srcOrd="0" destOrd="0" presId="urn:microsoft.com/office/officeart/2005/8/layout/hierarchy1"/>
    <dgm:cxn modelId="{33061928-1C83-4D98-B598-7A6AB36401C1}" type="presParOf" srcId="{378084EA-F507-48E9-B398-CA5F2F705C66}" destId="{2B9F73D6-FB3A-4F6C-B47B-EAED6814D907}" srcOrd="0" destOrd="0" presId="urn:microsoft.com/office/officeart/2005/8/layout/hierarchy1"/>
    <dgm:cxn modelId="{1EAFBC6D-C093-44F3-809A-44D499420DD8}" type="presParOf" srcId="{2B9F73D6-FB3A-4F6C-B47B-EAED6814D907}" destId="{F5363784-005E-43DD-9C6D-7D3B9D15A90C}" srcOrd="0" destOrd="0" presId="urn:microsoft.com/office/officeart/2005/8/layout/hierarchy1"/>
    <dgm:cxn modelId="{4401A197-56F7-420C-BB7E-2D0F7E98D35F}" type="presParOf" srcId="{2B9F73D6-FB3A-4F6C-B47B-EAED6814D907}" destId="{A96A1C17-763A-4AFC-A338-52C927FC4CC6}" srcOrd="1" destOrd="0" presId="urn:microsoft.com/office/officeart/2005/8/layout/hierarchy1"/>
    <dgm:cxn modelId="{FF0ED8B1-CF84-46D4-8A20-E062BCA2A262}" type="presParOf" srcId="{378084EA-F507-48E9-B398-CA5F2F705C66}" destId="{75839539-F360-483E-879C-53B1B0C3AAA1}" srcOrd="1" destOrd="0" presId="urn:microsoft.com/office/officeart/2005/8/layout/hierarchy1"/>
    <dgm:cxn modelId="{D83E8E42-7B3F-41C7-A2C4-C8C140CA8266}" type="presParOf" srcId="{375363A9-46F0-4AD0-BB08-83D25278478F}" destId="{705A24AF-ABC5-4BB0-9DD0-3E174455F6BA}" srcOrd="1" destOrd="0" presId="urn:microsoft.com/office/officeart/2005/8/layout/hierarchy1"/>
    <dgm:cxn modelId="{F7097491-D991-4216-A3B2-470837E55ED3}" type="presParOf" srcId="{705A24AF-ABC5-4BB0-9DD0-3E174455F6BA}" destId="{3C7B4B9F-41B8-406D-9D4A-5D5A33618D39}" srcOrd="0" destOrd="0" presId="urn:microsoft.com/office/officeart/2005/8/layout/hierarchy1"/>
    <dgm:cxn modelId="{FE07D922-A6DF-4E5B-AE19-AFBBA3C62968}" type="presParOf" srcId="{3C7B4B9F-41B8-406D-9D4A-5D5A33618D39}" destId="{668D9086-B525-40CF-920E-47F353C5115D}" srcOrd="0" destOrd="0" presId="urn:microsoft.com/office/officeart/2005/8/layout/hierarchy1"/>
    <dgm:cxn modelId="{1BBA0024-9EE2-4A3D-864E-62F823564892}" type="presParOf" srcId="{3C7B4B9F-41B8-406D-9D4A-5D5A33618D39}" destId="{A63E76F6-155E-4B62-8CEE-47B3FA16EF02}" srcOrd="1" destOrd="0" presId="urn:microsoft.com/office/officeart/2005/8/layout/hierarchy1"/>
    <dgm:cxn modelId="{3E07BABD-2F43-40E4-A41A-6811FAC2C1FD}" type="presParOf" srcId="{705A24AF-ABC5-4BB0-9DD0-3E174455F6BA}" destId="{E4B17D86-46BE-49EA-89E3-F2B8DEEACD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DDB1F0-31ED-4839-98C5-5A4D5ED66B0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56147A-4A20-4303-8ABC-B3B6F7379872}">
      <dgm:prSet/>
      <dgm:spPr/>
      <dgm:t>
        <a:bodyPr/>
        <a:lstStyle/>
        <a:p>
          <a:r>
            <a:rPr lang="en-US"/>
            <a:t>Know what is public vs. confidential</a:t>
          </a:r>
        </a:p>
      </dgm:t>
    </dgm:pt>
    <dgm:pt modelId="{EEC2E54C-6575-4585-BE3C-9C2FF47A2B40}" type="parTrans" cxnId="{DC5CADF9-075F-4BCF-AAF4-CA0A48ADB3D8}">
      <dgm:prSet/>
      <dgm:spPr/>
      <dgm:t>
        <a:bodyPr/>
        <a:lstStyle/>
        <a:p>
          <a:endParaRPr lang="en-US"/>
        </a:p>
      </dgm:t>
    </dgm:pt>
    <dgm:pt modelId="{49AAFE46-5FF6-45E1-A380-E6AAA4B56A6B}" type="sibTrans" cxnId="{DC5CADF9-075F-4BCF-AAF4-CA0A48ADB3D8}">
      <dgm:prSet/>
      <dgm:spPr/>
      <dgm:t>
        <a:bodyPr/>
        <a:lstStyle/>
        <a:p>
          <a:endParaRPr lang="en-US"/>
        </a:p>
      </dgm:t>
    </dgm:pt>
    <dgm:pt modelId="{24B7B9A6-68E6-4A46-81B2-8AA9381FD272}">
      <dgm:prSet/>
      <dgm:spPr/>
      <dgm:t>
        <a:bodyPr/>
        <a:lstStyle/>
        <a:p>
          <a:r>
            <a:rPr lang="en-US"/>
            <a:t>Avoid casual conversations about cases</a:t>
          </a:r>
        </a:p>
      </dgm:t>
    </dgm:pt>
    <dgm:pt modelId="{73A1A7B0-2119-4008-9F18-D1139B8734A8}" type="parTrans" cxnId="{50335151-AA65-446A-A8B9-89B7EE5144C0}">
      <dgm:prSet/>
      <dgm:spPr/>
      <dgm:t>
        <a:bodyPr/>
        <a:lstStyle/>
        <a:p>
          <a:endParaRPr lang="en-US"/>
        </a:p>
      </dgm:t>
    </dgm:pt>
    <dgm:pt modelId="{BBA57ABE-D431-49F8-A3A1-56B3FC17C1DB}" type="sibTrans" cxnId="{50335151-AA65-446A-A8B9-89B7EE5144C0}">
      <dgm:prSet/>
      <dgm:spPr/>
      <dgm:t>
        <a:bodyPr/>
        <a:lstStyle/>
        <a:p>
          <a:endParaRPr lang="en-US"/>
        </a:p>
      </dgm:t>
    </dgm:pt>
    <dgm:pt modelId="{6A44C84C-B4D2-4B41-B773-48ABB85D02DA}" type="pres">
      <dgm:prSet presAssocID="{1BDDB1F0-31ED-4839-98C5-5A4D5ED66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ACFA3B-B842-4FB9-810F-81F516A15623}" type="pres">
      <dgm:prSet presAssocID="{A656147A-4A20-4303-8ABC-B3B6F7379872}" presName="hierRoot1" presStyleCnt="0"/>
      <dgm:spPr/>
    </dgm:pt>
    <dgm:pt modelId="{B41EE78C-0E11-45D3-A9C5-C2E4C5E07706}" type="pres">
      <dgm:prSet presAssocID="{A656147A-4A20-4303-8ABC-B3B6F7379872}" presName="composite" presStyleCnt="0"/>
      <dgm:spPr/>
    </dgm:pt>
    <dgm:pt modelId="{BA1170BF-B17E-4B45-9904-88CE485548B3}" type="pres">
      <dgm:prSet presAssocID="{A656147A-4A20-4303-8ABC-B3B6F7379872}" presName="background" presStyleLbl="node0" presStyleIdx="0" presStyleCnt="2"/>
      <dgm:spPr/>
    </dgm:pt>
    <dgm:pt modelId="{5C38AF12-D2E6-487B-8295-84CAC214AB6C}" type="pres">
      <dgm:prSet presAssocID="{A656147A-4A20-4303-8ABC-B3B6F7379872}" presName="text" presStyleLbl="fgAcc0" presStyleIdx="0" presStyleCnt="2">
        <dgm:presLayoutVars>
          <dgm:chPref val="3"/>
        </dgm:presLayoutVars>
      </dgm:prSet>
      <dgm:spPr/>
    </dgm:pt>
    <dgm:pt modelId="{05128F73-7375-4B54-98D0-94497B4F564C}" type="pres">
      <dgm:prSet presAssocID="{A656147A-4A20-4303-8ABC-B3B6F7379872}" presName="hierChild2" presStyleCnt="0"/>
      <dgm:spPr/>
    </dgm:pt>
    <dgm:pt modelId="{FC65ECFF-9462-4BE6-96B1-0A184C6BCD12}" type="pres">
      <dgm:prSet presAssocID="{24B7B9A6-68E6-4A46-81B2-8AA9381FD272}" presName="hierRoot1" presStyleCnt="0"/>
      <dgm:spPr/>
    </dgm:pt>
    <dgm:pt modelId="{189F331F-8347-48D5-A015-841DAFBBACEF}" type="pres">
      <dgm:prSet presAssocID="{24B7B9A6-68E6-4A46-81B2-8AA9381FD272}" presName="composite" presStyleCnt="0"/>
      <dgm:spPr/>
    </dgm:pt>
    <dgm:pt modelId="{8C3E81A2-796E-4ED5-AD48-CE0CC342BD73}" type="pres">
      <dgm:prSet presAssocID="{24B7B9A6-68E6-4A46-81B2-8AA9381FD272}" presName="background" presStyleLbl="node0" presStyleIdx="1" presStyleCnt="2"/>
      <dgm:spPr/>
    </dgm:pt>
    <dgm:pt modelId="{E074D130-A9C8-42AA-93F4-E453A1765FFD}" type="pres">
      <dgm:prSet presAssocID="{24B7B9A6-68E6-4A46-81B2-8AA9381FD272}" presName="text" presStyleLbl="fgAcc0" presStyleIdx="1" presStyleCnt="2">
        <dgm:presLayoutVars>
          <dgm:chPref val="3"/>
        </dgm:presLayoutVars>
      </dgm:prSet>
      <dgm:spPr/>
    </dgm:pt>
    <dgm:pt modelId="{16EC9F4B-0AFF-4504-8AEE-58D79E166734}" type="pres">
      <dgm:prSet presAssocID="{24B7B9A6-68E6-4A46-81B2-8AA9381FD272}" presName="hierChild2" presStyleCnt="0"/>
      <dgm:spPr/>
    </dgm:pt>
  </dgm:ptLst>
  <dgm:cxnLst>
    <dgm:cxn modelId="{9D8F9701-51D9-4799-89CF-CD77C6A333E5}" type="presOf" srcId="{1BDDB1F0-31ED-4839-98C5-5A4D5ED66B04}" destId="{6A44C84C-B4D2-4B41-B773-48ABB85D02DA}" srcOrd="0" destOrd="0" presId="urn:microsoft.com/office/officeart/2005/8/layout/hierarchy1"/>
    <dgm:cxn modelId="{50335151-AA65-446A-A8B9-89B7EE5144C0}" srcId="{1BDDB1F0-31ED-4839-98C5-5A4D5ED66B04}" destId="{24B7B9A6-68E6-4A46-81B2-8AA9381FD272}" srcOrd="1" destOrd="0" parTransId="{73A1A7B0-2119-4008-9F18-D1139B8734A8}" sibTransId="{BBA57ABE-D431-49F8-A3A1-56B3FC17C1DB}"/>
    <dgm:cxn modelId="{3670E7BA-F151-4B12-86AF-FAA735BF1910}" type="presOf" srcId="{A656147A-4A20-4303-8ABC-B3B6F7379872}" destId="{5C38AF12-D2E6-487B-8295-84CAC214AB6C}" srcOrd="0" destOrd="0" presId="urn:microsoft.com/office/officeart/2005/8/layout/hierarchy1"/>
    <dgm:cxn modelId="{927440BB-CB20-4D28-9454-AEF8016CA565}" type="presOf" srcId="{24B7B9A6-68E6-4A46-81B2-8AA9381FD272}" destId="{E074D130-A9C8-42AA-93F4-E453A1765FFD}" srcOrd="0" destOrd="0" presId="urn:microsoft.com/office/officeart/2005/8/layout/hierarchy1"/>
    <dgm:cxn modelId="{DC5CADF9-075F-4BCF-AAF4-CA0A48ADB3D8}" srcId="{1BDDB1F0-31ED-4839-98C5-5A4D5ED66B04}" destId="{A656147A-4A20-4303-8ABC-B3B6F7379872}" srcOrd="0" destOrd="0" parTransId="{EEC2E54C-6575-4585-BE3C-9C2FF47A2B40}" sibTransId="{49AAFE46-5FF6-45E1-A380-E6AAA4B56A6B}"/>
    <dgm:cxn modelId="{06151805-2477-48EE-86A4-6D3D84055D9A}" type="presParOf" srcId="{6A44C84C-B4D2-4B41-B773-48ABB85D02DA}" destId="{24ACFA3B-B842-4FB9-810F-81F516A15623}" srcOrd="0" destOrd="0" presId="urn:microsoft.com/office/officeart/2005/8/layout/hierarchy1"/>
    <dgm:cxn modelId="{727F47EC-E95C-4E8C-8626-278AA1E4705E}" type="presParOf" srcId="{24ACFA3B-B842-4FB9-810F-81F516A15623}" destId="{B41EE78C-0E11-45D3-A9C5-C2E4C5E07706}" srcOrd="0" destOrd="0" presId="urn:microsoft.com/office/officeart/2005/8/layout/hierarchy1"/>
    <dgm:cxn modelId="{5CD0226B-1115-4F5C-BB23-93A41B2053D1}" type="presParOf" srcId="{B41EE78C-0E11-45D3-A9C5-C2E4C5E07706}" destId="{BA1170BF-B17E-4B45-9904-88CE485548B3}" srcOrd="0" destOrd="0" presId="urn:microsoft.com/office/officeart/2005/8/layout/hierarchy1"/>
    <dgm:cxn modelId="{25CC2D78-5FFB-4CAB-873A-CCC914408EA1}" type="presParOf" srcId="{B41EE78C-0E11-45D3-A9C5-C2E4C5E07706}" destId="{5C38AF12-D2E6-487B-8295-84CAC214AB6C}" srcOrd="1" destOrd="0" presId="urn:microsoft.com/office/officeart/2005/8/layout/hierarchy1"/>
    <dgm:cxn modelId="{60838338-58D8-45A1-A5AB-EC8E374FD205}" type="presParOf" srcId="{24ACFA3B-B842-4FB9-810F-81F516A15623}" destId="{05128F73-7375-4B54-98D0-94497B4F564C}" srcOrd="1" destOrd="0" presId="urn:microsoft.com/office/officeart/2005/8/layout/hierarchy1"/>
    <dgm:cxn modelId="{727EFAE2-428A-4659-874F-A266FCDB7322}" type="presParOf" srcId="{6A44C84C-B4D2-4B41-B773-48ABB85D02DA}" destId="{FC65ECFF-9462-4BE6-96B1-0A184C6BCD12}" srcOrd="1" destOrd="0" presId="urn:microsoft.com/office/officeart/2005/8/layout/hierarchy1"/>
    <dgm:cxn modelId="{BCA164E1-5637-4429-8E20-C10AB5AE4A9F}" type="presParOf" srcId="{FC65ECFF-9462-4BE6-96B1-0A184C6BCD12}" destId="{189F331F-8347-48D5-A015-841DAFBBACEF}" srcOrd="0" destOrd="0" presId="urn:microsoft.com/office/officeart/2005/8/layout/hierarchy1"/>
    <dgm:cxn modelId="{BE4A53CA-38B3-4251-BF41-FCBFC108E434}" type="presParOf" srcId="{189F331F-8347-48D5-A015-841DAFBBACEF}" destId="{8C3E81A2-796E-4ED5-AD48-CE0CC342BD73}" srcOrd="0" destOrd="0" presId="urn:microsoft.com/office/officeart/2005/8/layout/hierarchy1"/>
    <dgm:cxn modelId="{D049FB14-8CD6-4ECF-BB95-4CD2C2CB1348}" type="presParOf" srcId="{189F331F-8347-48D5-A015-841DAFBBACEF}" destId="{E074D130-A9C8-42AA-93F4-E453A1765FFD}" srcOrd="1" destOrd="0" presId="urn:microsoft.com/office/officeart/2005/8/layout/hierarchy1"/>
    <dgm:cxn modelId="{A682E9FA-827A-4519-8063-D309FD9D2F8C}" type="presParOf" srcId="{FC65ECFF-9462-4BE6-96B1-0A184C6BCD12}" destId="{16EC9F4B-0AFF-4504-8AEE-58D79E1667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F87498-2D48-4280-8BAC-35F9C5DBCF2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A2297B-BA2B-42F4-AEEA-86DF93B7C074}">
      <dgm:prSet/>
      <dgm:spPr/>
      <dgm:t>
        <a:bodyPr/>
        <a:lstStyle/>
        <a:p>
          <a:r>
            <a:rPr lang="en-US"/>
            <a:t>Cultural sensitivity is essential</a:t>
          </a:r>
        </a:p>
      </dgm:t>
    </dgm:pt>
    <dgm:pt modelId="{E00A687E-C286-477C-BBCF-362EF29305AF}" type="parTrans" cxnId="{25504DC4-6AA8-4889-B575-6F2FBC5C2937}">
      <dgm:prSet/>
      <dgm:spPr/>
      <dgm:t>
        <a:bodyPr/>
        <a:lstStyle/>
        <a:p>
          <a:endParaRPr lang="en-US"/>
        </a:p>
      </dgm:t>
    </dgm:pt>
    <dgm:pt modelId="{7FE005F8-AE16-49DA-AFA0-13E8FDF2460B}" type="sibTrans" cxnId="{25504DC4-6AA8-4889-B575-6F2FBC5C2937}">
      <dgm:prSet/>
      <dgm:spPr/>
      <dgm:t>
        <a:bodyPr/>
        <a:lstStyle/>
        <a:p>
          <a:endParaRPr lang="en-US"/>
        </a:p>
      </dgm:t>
    </dgm:pt>
    <dgm:pt modelId="{35E1BC4C-AA7E-488C-B590-43A24091312E}">
      <dgm:prSet/>
      <dgm:spPr/>
      <dgm:t>
        <a:bodyPr/>
        <a:lstStyle/>
        <a:p>
          <a:r>
            <a:rPr lang="en-US"/>
            <a:t>Use interpreters and provide accommodations</a:t>
          </a:r>
        </a:p>
      </dgm:t>
    </dgm:pt>
    <dgm:pt modelId="{E986B7FC-DD3D-449B-A776-421E69F0ACC2}" type="parTrans" cxnId="{C4350B60-033F-485D-8A58-0DCBDA6D5C16}">
      <dgm:prSet/>
      <dgm:spPr/>
      <dgm:t>
        <a:bodyPr/>
        <a:lstStyle/>
        <a:p>
          <a:endParaRPr lang="en-US"/>
        </a:p>
      </dgm:t>
    </dgm:pt>
    <dgm:pt modelId="{ADF2F8E8-BB81-4632-A012-5B91175D160B}" type="sibTrans" cxnId="{C4350B60-033F-485D-8A58-0DCBDA6D5C16}">
      <dgm:prSet/>
      <dgm:spPr/>
      <dgm:t>
        <a:bodyPr/>
        <a:lstStyle/>
        <a:p>
          <a:endParaRPr lang="en-US"/>
        </a:p>
      </dgm:t>
    </dgm:pt>
    <dgm:pt modelId="{2D721D8F-84DC-4BDE-842B-8185B46AB3DE}" type="pres">
      <dgm:prSet presAssocID="{9EF87498-2D48-4280-8BAC-35F9C5DBCF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FC3218-AC71-486C-A339-2C7516897E27}" type="pres">
      <dgm:prSet presAssocID="{82A2297B-BA2B-42F4-AEEA-86DF93B7C074}" presName="hierRoot1" presStyleCnt="0"/>
      <dgm:spPr/>
    </dgm:pt>
    <dgm:pt modelId="{7EA6740F-4AD4-4608-A757-A485ED170649}" type="pres">
      <dgm:prSet presAssocID="{82A2297B-BA2B-42F4-AEEA-86DF93B7C074}" presName="composite" presStyleCnt="0"/>
      <dgm:spPr/>
    </dgm:pt>
    <dgm:pt modelId="{BFB8FA41-12C6-476D-BFDA-476A88A93E02}" type="pres">
      <dgm:prSet presAssocID="{82A2297B-BA2B-42F4-AEEA-86DF93B7C074}" presName="background" presStyleLbl="node0" presStyleIdx="0" presStyleCnt="2"/>
      <dgm:spPr/>
    </dgm:pt>
    <dgm:pt modelId="{8B56EF72-7236-49A5-8F56-6BCE761FD4CF}" type="pres">
      <dgm:prSet presAssocID="{82A2297B-BA2B-42F4-AEEA-86DF93B7C074}" presName="text" presStyleLbl="fgAcc0" presStyleIdx="0" presStyleCnt="2">
        <dgm:presLayoutVars>
          <dgm:chPref val="3"/>
        </dgm:presLayoutVars>
      </dgm:prSet>
      <dgm:spPr/>
    </dgm:pt>
    <dgm:pt modelId="{AE719A1D-8B5E-4D69-9A13-E129A9EEBE59}" type="pres">
      <dgm:prSet presAssocID="{82A2297B-BA2B-42F4-AEEA-86DF93B7C074}" presName="hierChild2" presStyleCnt="0"/>
      <dgm:spPr/>
    </dgm:pt>
    <dgm:pt modelId="{55EA1858-60E4-4AF4-89F6-AA07CEF1055D}" type="pres">
      <dgm:prSet presAssocID="{35E1BC4C-AA7E-488C-B590-43A24091312E}" presName="hierRoot1" presStyleCnt="0"/>
      <dgm:spPr/>
    </dgm:pt>
    <dgm:pt modelId="{45F19236-1A31-45E9-919A-218ACD6C9DC6}" type="pres">
      <dgm:prSet presAssocID="{35E1BC4C-AA7E-488C-B590-43A24091312E}" presName="composite" presStyleCnt="0"/>
      <dgm:spPr/>
    </dgm:pt>
    <dgm:pt modelId="{41714B38-B239-4553-A994-FF64E9CD3E93}" type="pres">
      <dgm:prSet presAssocID="{35E1BC4C-AA7E-488C-B590-43A24091312E}" presName="background" presStyleLbl="node0" presStyleIdx="1" presStyleCnt="2"/>
      <dgm:spPr/>
    </dgm:pt>
    <dgm:pt modelId="{B83F618A-DFFA-4AEF-BFFD-84A11F6E8841}" type="pres">
      <dgm:prSet presAssocID="{35E1BC4C-AA7E-488C-B590-43A24091312E}" presName="text" presStyleLbl="fgAcc0" presStyleIdx="1" presStyleCnt="2">
        <dgm:presLayoutVars>
          <dgm:chPref val="3"/>
        </dgm:presLayoutVars>
      </dgm:prSet>
      <dgm:spPr/>
    </dgm:pt>
    <dgm:pt modelId="{BCAD68C0-3F17-4CEA-B3D2-3A63E3A25D8D}" type="pres">
      <dgm:prSet presAssocID="{35E1BC4C-AA7E-488C-B590-43A24091312E}" presName="hierChild2" presStyleCnt="0"/>
      <dgm:spPr/>
    </dgm:pt>
  </dgm:ptLst>
  <dgm:cxnLst>
    <dgm:cxn modelId="{9E005B19-1BA0-4062-B99A-29E8782D569F}" type="presOf" srcId="{82A2297B-BA2B-42F4-AEEA-86DF93B7C074}" destId="{8B56EF72-7236-49A5-8F56-6BCE761FD4CF}" srcOrd="0" destOrd="0" presId="urn:microsoft.com/office/officeart/2005/8/layout/hierarchy1"/>
    <dgm:cxn modelId="{94836631-F277-4CF8-A836-26AB0E753668}" type="presOf" srcId="{35E1BC4C-AA7E-488C-B590-43A24091312E}" destId="{B83F618A-DFFA-4AEF-BFFD-84A11F6E8841}" srcOrd="0" destOrd="0" presId="urn:microsoft.com/office/officeart/2005/8/layout/hierarchy1"/>
    <dgm:cxn modelId="{C4350B60-033F-485D-8A58-0DCBDA6D5C16}" srcId="{9EF87498-2D48-4280-8BAC-35F9C5DBCF26}" destId="{35E1BC4C-AA7E-488C-B590-43A24091312E}" srcOrd="1" destOrd="0" parTransId="{E986B7FC-DD3D-449B-A776-421E69F0ACC2}" sibTransId="{ADF2F8E8-BB81-4632-A012-5B91175D160B}"/>
    <dgm:cxn modelId="{25504DC4-6AA8-4889-B575-6F2FBC5C2937}" srcId="{9EF87498-2D48-4280-8BAC-35F9C5DBCF26}" destId="{82A2297B-BA2B-42F4-AEEA-86DF93B7C074}" srcOrd="0" destOrd="0" parTransId="{E00A687E-C286-477C-BBCF-362EF29305AF}" sibTransId="{7FE005F8-AE16-49DA-AFA0-13E8FDF2460B}"/>
    <dgm:cxn modelId="{6F1CB8D9-78C6-4439-A99A-3632A7A62ED4}" type="presOf" srcId="{9EF87498-2D48-4280-8BAC-35F9C5DBCF26}" destId="{2D721D8F-84DC-4BDE-842B-8185B46AB3DE}" srcOrd="0" destOrd="0" presId="urn:microsoft.com/office/officeart/2005/8/layout/hierarchy1"/>
    <dgm:cxn modelId="{3FA92E43-01C5-4428-8828-3E08C4A048B2}" type="presParOf" srcId="{2D721D8F-84DC-4BDE-842B-8185B46AB3DE}" destId="{9FFC3218-AC71-486C-A339-2C7516897E27}" srcOrd="0" destOrd="0" presId="urn:microsoft.com/office/officeart/2005/8/layout/hierarchy1"/>
    <dgm:cxn modelId="{A301A6D1-D535-4401-9AC3-79763352E5DB}" type="presParOf" srcId="{9FFC3218-AC71-486C-A339-2C7516897E27}" destId="{7EA6740F-4AD4-4608-A757-A485ED170649}" srcOrd="0" destOrd="0" presId="urn:microsoft.com/office/officeart/2005/8/layout/hierarchy1"/>
    <dgm:cxn modelId="{FB1333F4-B81C-473A-B19A-2AE6ABB2E1E5}" type="presParOf" srcId="{7EA6740F-4AD4-4608-A757-A485ED170649}" destId="{BFB8FA41-12C6-476D-BFDA-476A88A93E02}" srcOrd="0" destOrd="0" presId="urn:microsoft.com/office/officeart/2005/8/layout/hierarchy1"/>
    <dgm:cxn modelId="{AF2B5047-7152-45C3-8DC1-C4C83D64EA92}" type="presParOf" srcId="{7EA6740F-4AD4-4608-A757-A485ED170649}" destId="{8B56EF72-7236-49A5-8F56-6BCE761FD4CF}" srcOrd="1" destOrd="0" presId="urn:microsoft.com/office/officeart/2005/8/layout/hierarchy1"/>
    <dgm:cxn modelId="{9E15F384-E329-4512-8929-9F86608BE1C2}" type="presParOf" srcId="{9FFC3218-AC71-486C-A339-2C7516897E27}" destId="{AE719A1D-8B5E-4D69-9A13-E129A9EEBE59}" srcOrd="1" destOrd="0" presId="urn:microsoft.com/office/officeart/2005/8/layout/hierarchy1"/>
    <dgm:cxn modelId="{26F1F802-32AA-4A95-B2D9-FAD9F469F0C5}" type="presParOf" srcId="{2D721D8F-84DC-4BDE-842B-8185B46AB3DE}" destId="{55EA1858-60E4-4AF4-89F6-AA07CEF1055D}" srcOrd="1" destOrd="0" presId="urn:microsoft.com/office/officeart/2005/8/layout/hierarchy1"/>
    <dgm:cxn modelId="{519C7AC9-0257-44BF-A8AA-60B61A1339D8}" type="presParOf" srcId="{55EA1858-60E4-4AF4-89F6-AA07CEF1055D}" destId="{45F19236-1A31-45E9-919A-218ACD6C9DC6}" srcOrd="0" destOrd="0" presId="urn:microsoft.com/office/officeart/2005/8/layout/hierarchy1"/>
    <dgm:cxn modelId="{1F11409B-C935-4D89-BBAD-9B81AD4710FA}" type="presParOf" srcId="{45F19236-1A31-45E9-919A-218ACD6C9DC6}" destId="{41714B38-B239-4553-A994-FF64E9CD3E93}" srcOrd="0" destOrd="0" presId="urn:microsoft.com/office/officeart/2005/8/layout/hierarchy1"/>
    <dgm:cxn modelId="{706427BC-902C-4305-99FA-6B9A0D99BA1B}" type="presParOf" srcId="{45F19236-1A31-45E9-919A-218ACD6C9DC6}" destId="{B83F618A-DFFA-4AEF-BFFD-84A11F6E8841}" srcOrd="1" destOrd="0" presId="urn:microsoft.com/office/officeart/2005/8/layout/hierarchy1"/>
    <dgm:cxn modelId="{85DDB4A3-68B1-4E28-8B34-2C318EFBBF7E}" type="presParOf" srcId="{55EA1858-60E4-4AF4-89F6-AA07CEF1055D}" destId="{BCAD68C0-3F17-4CEA-B3D2-3A63E3A25D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5D37FE-A2FC-4080-9059-37E74281904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6D70DF-472C-4394-B25D-F627BE8A8EAB}">
      <dgm:prSet/>
      <dgm:spPr/>
      <dgm:t>
        <a:bodyPr/>
        <a:lstStyle/>
        <a:p>
          <a:r>
            <a:rPr lang="en-US"/>
            <a:t>Dealing with emotion, aggression, and urgency</a:t>
          </a:r>
        </a:p>
      </dgm:t>
    </dgm:pt>
    <dgm:pt modelId="{E89ABF96-E03C-4D36-958D-2E4C56E0DD51}" type="parTrans" cxnId="{D355E226-84A6-416F-9C79-FFD3C70BE569}">
      <dgm:prSet/>
      <dgm:spPr/>
      <dgm:t>
        <a:bodyPr/>
        <a:lstStyle/>
        <a:p>
          <a:endParaRPr lang="en-US"/>
        </a:p>
      </dgm:t>
    </dgm:pt>
    <dgm:pt modelId="{8417E6A5-5A9C-4ED7-B5F8-2D785766148B}" type="sibTrans" cxnId="{D355E226-84A6-416F-9C79-FFD3C70BE569}">
      <dgm:prSet/>
      <dgm:spPr/>
      <dgm:t>
        <a:bodyPr/>
        <a:lstStyle/>
        <a:p>
          <a:endParaRPr lang="en-US"/>
        </a:p>
      </dgm:t>
    </dgm:pt>
    <dgm:pt modelId="{829A8A1D-AF3D-457F-830D-568726067A76}">
      <dgm:prSet/>
      <dgm:spPr/>
      <dgm:t>
        <a:bodyPr/>
        <a:lstStyle/>
        <a:p>
          <a:r>
            <a:rPr lang="en-US"/>
            <a:t>Avoid digital miscommunication</a:t>
          </a:r>
        </a:p>
      </dgm:t>
    </dgm:pt>
    <dgm:pt modelId="{DE2DAA6C-4FD9-4361-88EC-AD24657141FF}" type="parTrans" cxnId="{BE5D5DCF-8CDE-4679-87AD-02F8563EE669}">
      <dgm:prSet/>
      <dgm:spPr/>
      <dgm:t>
        <a:bodyPr/>
        <a:lstStyle/>
        <a:p>
          <a:endParaRPr lang="en-US"/>
        </a:p>
      </dgm:t>
    </dgm:pt>
    <dgm:pt modelId="{9BBAE8EC-F03E-42A7-ACE2-267A07066F22}" type="sibTrans" cxnId="{BE5D5DCF-8CDE-4679-87AD-02F8563EE669}">
      <dgm:prSet/>
      <dgm:spPr/>
      <dgm:t>
        <a:bodyPr/>
        <a:lstStyle/>
        <a:p>
          <a:endParaRPr lang="en-US"/>
        </a:p>
      </dgm:t>
    </dgm:pt>
    <dgm:pt modelId="{38CDF65E-28A7-4F27-A467-BD09B265F6D4}" type="pres">
      <dgm:prSet presAssocID="{645D37FE-A2FC-4080-9059-37E7428190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A6C50A-12E1-4F9F-B98E-B9AC5C418156}" type="pres">
      <dgm:prSet presAssocID="{0B6D70DF-472C-4394-B25D-F627BE8A8EAB}" presName="hierRoot1" presStyleCnt="0"/>
      <dgm:spPr/>
    </dgm:pt>
    <dgm:pt modelId="{EA195EF6-6903-4C4A-A152-D4AF35EF97E4}" type="pres">
      <dgm:prSet presAssocID="{0B6D70DF-472C-4394-B25D-F627BE8A8EAB}" presName="composite" presStyleCnt="0"/>
      <dgm:spPr/>
    </dgm:pt>
    <dgm:pt modelId="{3F6CF579-822F-4D7E-AA96-DDB71F28F407}" type="pres">
      <dgm:prSet presAssocID="{0B6D70DF-472C-4394-B25D-F627BE8A8EAB}" presName="background" presStyleLbl="node0" presStyleIdx="0" presStyleCnt="2"/>
      <dgm:spPr/>
    </dgm:pt>
    <dgm:pt modelId="{815E10CF-8EFF-4CFC-88DF-1AFE5A76724F}" type="pres">
      <dgm:prSet presAssocID="{0B6D70DF-472C-4394-B25D-F627BE8A8EAB}" presName="text" presStyleLbl="fgAcc0" presStyleIdx="0" presStyleCnt="2">
        <dgm:presLayoutVars>
          <dgm:chPref val="3"/>
        </dgm:presLayoutVars>
      </dgm:prSet>
      <dgm:spPr/>
    </dgm:pt>
    <dgm:pt modelId="{81C12A2A-0031-4D7F-8A40-FD6815607AC2}" type="pres">
      <dgm:prSet presAssocID="{0B6D70DF-472C-4394-B25D-F627BE8A8EAB}" presName="hierChild2" presStyleCnt="0"/>
      <dgm:spPr/>
    </dgm:pt>
    <dgm:pt modelId="{E2F14D6C-D802-4D42-AE55-16E1D895B426}" type="pres">
      <dgm:prSet presAssocID="{829A8A1D-AF3D-457F-830D-568726067A76}" presName="hierRoot1" presStyleCnt="0"/>
      <dgm:spPr/>
    </dgm:pt>
    <dgm:pt modelId="{872E49B9-0D7B-4C3B-9B0F-2422C21F19EB}" type="pres">
      <dgm:prSet presAssocID="{829A8A1D-AF3D-457F-830D-568726067A76}" presName="composite" presStyleCnt="0"/>
      <dgm:spPr/>
    </dgm:pt>
    <dgm:pt modelId="{C2BF48F4-5D65-41D4-832D-4D5F26DF4406}" type="pres">
      <dgm:prSet presAssocID="{829A8A1D-AF3D-457F-830D-568726067A76}" presName="background" presStyleLbl="node0" presStyleIdx="1" presStyleCnt="2"/>
      <dgm:spPr/>
    </dgm:pt>
    <dgm:pt modelId="{DF3E08A7-8846-410B-8699-033454F45FAC}" type="pres">
      <dgm:prSet presAssocID="{829A8A1D-AF3D-457F-830D-568726067A76}" presName="text" presStyleLbl="fgAcc0" presStyleIdx="1" presStyleCnt="2">
        <dgm:presLayoutVars>
          <dgm:chPref val="3"/>
        </dgm:presLayoutVars>
      </dgm:prSet>
      <dgm:spPr/>
    </dgm:pt>
    <dgm:pt modelId="{5C0AB469-6B04-4BFD-8601-511E60F612F2}" type="pres">
      <dgm:prSet presAssocID="{829A8A1D-AF3D-457F-830D-568726067A76}" presName="hierChild2" presStyleCnt="0"/>
      <dgm:spPr/>
    </dgm:pt>
  </dgm:ptLst>
  <dgm:cxnLst>
    <dgm:cxn modelId="{00D10E09-AA8A-41D6-9C65-FD3BCA7846D7}" type="presOf" srcId="{829A8A1D-AF3D-457F-830D-568726067A76}" destId="{DF3E08A7-8846-410B-8699-033454F45FAC}" srcOrd="0" destOrd="0" presId="urn:microsoft.com/office/officeart/2005/8/layout/hierarchy1"/>
    <dgm:cxn modelId="{D355E226-84A6-416F-9C79-FFD3C70BE569}" srcId="{645D37FE-A2FC-4080-9059-37E74281904B}" destId="{0B6D70DF-472C-4394-B25D-F627BE8A8EAB}" srcOrd="0" destOrd="0" parTransId="{E89ABF96-E03C-4D36-958D-2E4C56E0DD51}" sibTransId="{8417E6A5-5A9C-4ED7-B5F8-2D785766148B}"/>
    <dgm:cxn modelId="{955BF867-2A7B-49C4-A352-3694828A6C34}" type="presOf" srcId="{0B6D70DF-472C-4394-B25D-F627BE8A8EAB}" destId="{815E10CF-8EFF-4CFC-88DF-1AFE5A76724F}" srcOrd="0" destOrd="0" presId="urn:microsoft.com/office/officeart/2005/8/layout/hierarchy1"/>
    <dgm:cxn modelId="{D4CCC0A5-277F-4635-8D56-D95E64E7E7F7}" type="presOf" srcId="{645D37FE-A2FC-4080-9059-37E74281904B}" destId="{38CDF65E-28A7-4F27-A467-BD09B265F6D4}" srcOrd="0" destOrd="0" presId="urn:microsoft.com/office/officeart/2005/8/layout/hierarchy1"/>
    <dgm:cxn modelId="{BE5D5DCF-8CDE-4679-87AD-02F8563EE669}" srcId="{645D37FE-A2FC-4080-9059-37E74281904B}" destId="{829A8A1D-AF3D-457F-830D-568726067A76}" srcOrd="1" destOrd="0" parTransId="{DE2DAA6C-4FD9-4361-88EC-AD24657141FF}" sibTransId="{9BBAE8EC-F03E-42A7-ACE2-267A07066F22}"/>
    <dgm:cxn modelId="{C9BF4D65-30C9-4FBD-89A4-9491E8FC23D8}" type="presParOf" srcId="{38CDF65E-28A7-4F27-A467-BD09B265F6D4}" destId="{E7A6C50A-12E1-4F9F-B98E-B9AC5C418156}" srcOrd="0" destOrd="0" presId="urn:microsoft.com/office/officeart/2005/8/layout/hierarchy1"/>
    <dgm:cxn modelId="{4F3C7162-74C9-459E-8D96-90962346EA5B}" type="presParOf" srcId="{E7A6C50A-12E1-4F9F-B98E-B9AC5C418156}" destId="{EA195EF6-6903-4C4A-A152-D4AF35EF97E4}" srcOrd="0" destOrd="0" presId="urn:microsoft.com/office/officeart/2005/8/layout/hierarchy1"/>
    <dgm:cxn modelId="{E4E345CC-950B-4551-8635-940E214B9A3A}" type="presParOf" srcId="{EA195EF6-6903-4C4A-A152-D4AF35EF97E4}" destId="{3F6CF579-822F-4D7E-AA96-DDB71F28F407}" srcOrd="0" destOrd="0" presId="urn:microsoft.com/office/officeart/2005/8/layout/hierarchy1"/>
    <dgm:cxn modelId="{41B5D18A-F1F1-49E6-B9CE-73D661782BF1}" type="presParOf" srcId="{EA195EF6-6903-4C4A-A152-D4AF35EF97E4}" destId="{815E10CF-8EFF-4CFC-88DF-1AFE5A76724F}" srcOrd="1" destOrd="0" presId="urn:microsoft.com/office/officeart/2005/8/layout/hierarchy1"/>
    <dgm:cxn modelId="{F6060CCD-AD15-4019-AFA6-1D838D9E5A00}" type="presParOf" srcId="{E7A6C50A-12E1-4F9F-B98E-B9AC5C418156}" destId="{81C12A2A-0031-4D7F-8A40-FD6815607AC2}" srcOrd="1" destOrd="0" presId="urn:microsoft.com/office/officeart/2005/8/layout/hierarchy1"/>
    <dgm:cxn modelId="{B6CD9938-E6FC-482A-BC5D-7DABCD160094}" type="presParOf" srcId="{38CDF65E-28A7-4F27-A467-BD09B265F6D4}" destId="{E2F14D6C-D802-4D42-AE55-16E1D895B426}" srcOrd="1" destOrd="0" presId="urn:microsoft.com/office/officeart/2005/8/layout/hierarchy1"/>
    <dgm:cxn modelId="{DADD58F6-1330-4169-8C94-4A0304969732}" type="presParOf" srcId="{E2F14D6C-D802-4D42-AE55-16E1D895B426}" destId="{872E49B9-0D7B-4C3B-9B0F-2422C21F19EB}" srcOrd="0" destOrd="0" presId="urn:microsoft.com/office/officeart/2005/8/layout/hierarchy1"/>
    <dgm:cxn modelId="{DC2E8C54-F80F-4FB3-B19B-431440BE7124}" type="presParOf" srcId="{872E49B9-0D7B-4C3B-9B0F-2422C21F19EB}" destId="{C2BF48F4-5D65-41D4-832D-4D5F26DF4406}" srcOrd="0" destOrd="0" presId="urn:microsoft.com/office/officeart/2005/8/layout/hierarchy1"/>
    <dgm:cxn modelId="{D40F397B-119A-4302-8AA7-29628F994309}" type="presParOf" srcId="{872E49B9-0D7B-4C3B-9B0F-2422C21F19EB}" destId="{DF3E08A7-8846-410B-8699-033454F45FAC}" srcOrd="1" destOrd="0" presId="urn:microsoft.com/office/officeart/2005/8/layout/hierarchy1"/>
    <dgm:cxn modelId="{EB9412AB-95DB-4E2C-B0FC-0A08E05CE53F}" type="presParOf" srcId="{E2F14D6C-D802-4D42-AE55-16E1D895B426}" destId="{5C0AB469-6B04-4BFD-8601-511E60F612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3D7EE-3AA9-4C0B-A78E-DAD17C097C95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6EA7C-BD2B-425F-AC51-1CD5B34A0E09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Justice depends on clarity, respect, and precision</a:t>
          </a:r>
        </a:p>
      </dsp:txBody>
      <dsp:txXfrm>
        <a:off x="456496" y="980400"/>
        <a:ext cx="3381034" cy="2099279"/>
      </dsp:txXfrm>
    </dsp:sp>
    <dsp:sp modelId="{DA960700-6E00-4062-B45E-D138BD058CA6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307F9-334A-434D-8DF0-02355E8929AB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Public perception shaped by court interactions</a:t>
          </a:r>
        </a:p>
      </dsp:txBody>
      <dsp:txXfrm>
        <a:off x="4748523" y="980400"/>
        <a:ext cx="3381034" cy="20992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64F3-04A5-4360-AE92-1D918F83CDBD}">
      <dsp:nvSpPr>
        <dsp:cNvPr id="0" name=""/>
        <dsp:cNvSpPr/>
      </dsp:nvSpPr>
      <dsp:spPr>
        <a:xfrm>
          <a:off x="144951" y="1308865"/>
          <a:ext cx="1129267" cy="11292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9C7A6-C486-43B8-87EA-D15040241BD9}">
      <dsp:nvSpPr>
        <dsp:cNvPr id="0" name=""/>
        <dsp:cNvSpPr/>
      </dsp:nvSpPr>
      <dsp:spPr>
        <a:xfrm>
          <a:off x="382098" y="1546012"/>
          <a:ext cx="654975" cy="6549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A8C70-D514-42D8-AE11-E007CEB80D37}">
      <dsp:nvSpPr>
        <dsp:cNvPr id="0" name=""/>
        <dsp:cNvSpPr/>
      </dsp:nvSpPr>
      <dsp:spPr>
        <a:xfrm>
          <a:off x="1538538" y="565649"/>
          <a:ext cx="2661845" cy="112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Treat everyone with courtesy, politeness and kindness</a:t>
          </a:r>
        </a:p>
      </dsp:txBody>
      <dsp:txXfrm>
        <a:off x="1538538" y="565649"/>
        <a:ext cx="2661845" cy="1129267"/>
      </dsp:txXfrm>
    </dsp:sp>
    <dsp:sp modelId="{471EA5F3-654D-4B57-A6D3-D3E28835FAC5}">
      <dsp:nvSpPr>
        <dsp:cNvPr id="0" name=""/>
        <dsp:cNvSpPr/>
      </dsp:nvSpPr>
      <dsp:spPr>
        <a:xfrm>
          <a:off x="4641857" y="1308865"/>
          <a:ext cx="1129267" cy="11292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7489E-7D25-4D26-B8B0-1A2A9B5845CA}">
      <dsp:nvSpPr>
        <dsp:cNvPr id="0" name=""/>
        <dsp:cNvSpPr/>
      </dsp:nvSpPr>
      <dsp:spPr>
        <a:xfrm>
          <a:off x="4879003" y="1546012"/>
          <a:ext cx="654975" cy="6549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2F1A9-047D-4FEC-978D-B0A0D5BC8E1F}">
      <dsp:nvSpPr>
        <dsp:cNvPr id="0" name=""/>
        <dsp:cNvSpPr/>
      </dsp:nvSpPr>
      <dsp:spPr>
        <a:xfrm>
          <a:off x="5901154" y="542431"/>
          <a:ext cx="2661845" cy="112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Encourage co-workers to express their opinions and ideas</a:t>
          </a:r>
        </a:p>
      </dsp:txBody>
      <dsp:txXfrm>
        <a:off x="5901154" y="542431"/>
        <a:ext cx="2661845" cy="1129267"/>
      </dsp:txXfrm>
    </dsp:sp>
    <dsp:sp modelId="{8557CE96-E3F8-4996-A167-E85789EC48B3}">
      <dsp:nvSpPr>
        <dsp:cNvPr id="0" name=""/>
        <dsp:cNvSpPr/>
      </dsp:nvSpPr>
      <dsp:spPr>
        <a:xfrm>
          <a:off x="144951" y="3436887"/>
          <a:ext cx="1129267" cy="11292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9298-0949-4F08-9916-1C63559E09A1}">
      <dsp:nvSpPr>
        <dsp:cNvPr id="0" name=""/>
        <dsp:cNvSpPr/>
      </dsp:nvSpPr>
      <dsp:spPr>
        <a:xfrm>
          <a:off x="382098" y="3674033"/>
          <a:ext cx="654975" cy="6549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EC309-4B73-4FF0-B326-36A63AE76EFE}">
      <dsp:nvSpPr>
        <dsp:cNvPr id="0" name=""/>
        <dsp:cNvSpPr/>
      </dsp:nvSpPr>
      <dsp:spPr>
        <a:xfrm>
          <a:off x="1446518" y="3541401"/>
          <a:ext cx="2661845" cy="112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Listen to what others have to say.  Don’t interrupt. Focus on what they say instead of your response</a:t>
          </a:r>
        </a:p>
      </dsp:txBody>
      <dsp:txXfrm>
        <a:off x="1446518" y="3541401"/>
        <a:ext cx="2661845" cy="1129267"/>
      </dsp:txXfrm>
    </dsp:sp>
    <dsp:sp modelId="{7869CFDE-11A7-4F34-B596-890B4E7DD00A}">
      <dsp:nvSpPr>
        <dsp:cNvPr id="0" name=""/>
        <dsp:cNvSpPr/>
      </dsp:nvSpPr>
      <dsp:spPr>
        <a:xfrm>
          <a:off x="4641857" y="3436887"/>
          <a:ext cx="1129267" cy="1129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BC9E4-3EB2-4ED0-A5E3-8A95525993E2}">
      <dsp:nvSpPr>
        <dsp:cNvPr id="0" name=""/>
        <dsp:cNvSpPr/>
      </dsp:nvSpPr>
      <dsp:spPr>
        <a:xfrm>
          <a:off x="4879003" y="3674033"/>
          <a:ext cx="654975" cy="6549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7E499-0BCB-4B56-84BF-6AC571C4CD3B}">
      <dsp:nvSpPr>
        <dsp:cNvPr id="0" name=""/>
        <dsp:cNvSpPr/>
      </dsp:nvSpPr>
      <dsp:spPr>
        <a:xfrm>
          <a:off x="6013111" y="3420761"/>
          <a:ext cx="2661845" cy="112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Let others see their ideas put into action</a:t>
          </a:r>
        </a:p>
      </dsp:txBody>
      <dsp:txXfrm>
        <a:off x="6013111" y="3420761"/>
        <a:ext cx="2661845" cy="1129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081F5-6D1C-409F-91F1-A1ABB9AAC81C}">
      <dsp:nvSpPr>
        <dsp:cNvPr id="0" name=""/>
        <dsp:cNvSpPr/>
      </dsp:nvSpPr>
      <dsp:spPr>
        <a:xfrm>
          <a:off x="8733" y="0"/>
          <a:ext cx="795787" cy="653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58DED-92D6-4E80-9CCD-29676631619C}">
      <dsp:nvSpPr>
        <dsp:cNvPr id="0" name=""/>
        <dsp:cNvSpPr/>
      </dsp:nvSpPr>
      <dsp:spPr>
        <a:xfrm>
          <a:off x="8733" y="748249"/>
          <a:ext cx="2273677" cy="166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Focus on the essentials</a:t>
          </a:r>
        </a:p>
      </dsp:txBody>
      <dsp:txXfrm>
        <a:off x="8733" y="748249"/>
        <a:ext cx="2273677" cy="1660544"/>
      </dsp:txXfrm>
    </dsp:sp>
    <dsp:sp modelId="{14782720-1519-4CB1-915A-2515C1953734}">
      <dsp:nvSpPr>
        <dsp:cNvPr id="0" name=""/>
        <dsp:cNvSpPr/>
      </dsp:nvSpPr>
      <dsp:spPr>
        <a:xfrm>
          <a:off x="8733" y="2453003"/>
          <a:ext cx="2273677" cy="2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264F6-79BA-469A-8E89-34073AC1381E}">
      <dsp:nvSpPr>
        <dsp:cNvPr id="0" name=""/>
        <dsp:cNvSpPr/>
      </dsp:nvSpPr>
      <dsp:spPr>
        <a:xfrm>
          <a:off x="2680305" y="0"/>
          <a:ext cx="795787" cy="653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661A3-D47B-4D91-9DB0-29A18E763043}">
      <dsp:nvSpPr>
        <dsp:cNvPr id="0" name=""/>
        <dsp:cNvSpPr/>
      </dsp:nvSpPr>
      <dsp:spPr>
        <a:xfrm>
          <a:off x="2680305" y="748249"/>
          <a:ext cx="2273677" cy="166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Divide it into work, home and personal</a:t>
          </a:r>
        </a:p>
      </dsp:txBody>
      <dsp:txXfrm>
        <a:off x="2680305" y="748249"/>
        <a:ext cx="2273677" cy="1660544"/>
      </dsp:txXfrm>
    </dsp:sp>
    <dsp:sp modelId="{E7A01AF8-D719-460B-BF6C-EC191BA2887A}">
      <dsp:nvSpPr>
        <dsp:cNvPr id="0" name=""/>
        <dsp:cNvSpPr/>
      </dsp:nvSpPr>
      <dsp:spPr>
        <a:xfrm>
          <a:off x="2680305" y="2453003"/>
          <a:ext cx="2273677" cy="2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B4817-118C-408D-A9B9-0135E875B291}">
      <dsp:nvSpPr>
        <dsp:cNvPr id="0" name=""/>
        <dsp:cNvSpPr/>
      </dsp:nvSpPr>
      <dsp:spPr>
        <a:xfrm>
          <a:off x="5351876" y="0"/>
          <a:ext cx="795787" cy="6532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5C87-D541-46D2-A7BE-530F2E136184}">
      <dsp:nvSpPr>
        <dsp:cNvPr id="0" name=""/>
        <dsp:cNvSpPr/>
      </dsp:nvSpPr>
      <dsp:spPr>
        <a:xfrm>
          <a:off x="5351876" y="748249"/>
          <a:ext cx="2273677" cy="166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Find an app you like!</a:t>
          </a:r>
        </a:p>
      </dsp:txBody>
      <dsp:txXfrm>
        <a:off x="5351876" y="748249"/>
        <a:ext cx="2273677" cy="1660544"/>
      </dsp:txXfrm>
    </dsp:sp>
    <dsp:sp modelId="{1B24C1A0-2AC1-48FF-AECF-D94AAC943A16}">
      <dsp:nvSpPr>
        <dsp:cNvPr id="0" name=""/>
        <dsp:cNvSpPr/>
      </dsp:nvSpPr>
      <dsp:spPr>
        <a:xfrm>
          <a:off x="5360607" y="1901826"/>
          <a:ext cx="2273677" cy="2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Todoist</a:t>
          </a:r>
          <a:endParaRPr lang="en-US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Wunderlist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Anylist</a:t>
          </a:r>
          <a:endParaRPr lang="en-US" sz="3200" kern="1200" dirty="0"/>
        </a:p>
      </dsp:txBody>
      <dsp:txXfrm>
        <a:off x="5360607" y="1901826"/>
        <a:ext cx="2273677" cy="2425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55CE9-FAAC-477E-8F91-F6649C1A71B9}">
      <dsp:nvSpPr>
        <dsp:cNvPr id="0" name=""/>
        <dsp:cNvSpPr/>
      </dsp:nvSpPr>
      <dsp:spPr>
        <a:xfrm>
          <a:off x="85679" y="1061170"/>
          <a:ext cx="988000" cy="98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8EF24-EBD3-443F-8081-DAC4004FE43F}">
      <dsp:nvSpPr>
        <dsp:cNvPr id="0" name=""/>
        <dsp:cNvSpPr/>
      </dsp:nvSpPr>
      <dsp:spPr>
        <a:xfrm>
          <a:off x="293159" y="1268650"/>
          <a:ext cx="573040" cy="5730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5D014-47B6-4EB6-B1B0-F3E5EC796EB0}">
      <dsp:nvSpPr>
        <dsp:cNvPr id="0" name=""/>
        <dsp:cNvSpPr/>
      </dsp:nvSpPr>
      <dsp:spPr>
        <a:xfrm>
          <a:off x="1285393" y="1061170"/>
          <a:ext cx="2328857" cy="9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Don’t stress about yesterday</a:t>
          </a:r>
        </a:p>
      </dsp:txBody>
      <dsp:txXfrm>
        <a:off x="1285393" y="1061170"/>
        <a:ext cx="2328857" cy="988000"/>
      </dsp:txXfrm>
    </dsp:sp>
    <dsp:sp modelId="{2A3728B1-8F04-4DDD-85C3-A0718BFED992}">
      <dsp:nvSpPr>
        <dsp:cNvPr id="0" name=""/>
        <dsp:cNvSpPr/>
      </dsp:nvSpPr>
      <dsp:spPr>
        <a:xfrm>
          <a:off x="4020036" y="1061170"/>
          <a:ext cx="988000" cy="98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B184B-51A5-46DE-9A99-59389FB7133F}">
      <dsp:nvSpPr>
        <dsp:cNvPr id="0" name=""/>
        <dsp:cNvSpPr/>
      </dsp:nvSpPr>
      <dsp:spPr>
        <a:xfrm>
          <a:off x="4227516" y="1268650"/>
          <a:ext cx="573040" cy="5730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581B6-3F46-402A-80BE-731D3577016E}">
      <dsp:nvSpPr>
        <dsp:cNvPr id="0" name=""/>
        <dsp:cNvSpPr/>
      </dsp:nvSpPr>
      <dsp:spPr>
        <a:xfrm>
          <a:off x="5212694" y="1047802"/>
          <a:ext cx="2328857" cy="9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Take a break</a:t>
          </a:r>
        </a:p>
      </dsp:txBody>
      <dsp:txXfrm>
        <a:off x="5212694" y="1047802"/>
        <a:ext cx="2328857" cy="988000"/>
      </dsp:txXfrm>
    </dsp:sp>
    <dsp:sp modelId="{BD6E7910-B871-4129-8375-9ED76173209B}">
      <dsp:nvSpPr>
        <dsp:cNvPr id="0" name=""/>
        <dsp:cNvSpPr/>
      </dsp:nvSpPr>
      <dsp:spPr>
        <a:xfrm>
          <a:off x="85679" y="2888589"/>
          <a:ext cx="988000" cy="98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52370-1E74-4C41-AB32-129EBDDAEF18}">
      <dsp:nvSpPr>
        <dsp:cNvPr id="0" name=""/>
        <dsp:cNvSpPr/>
      </dsp:nvSpPr>
      <dsp:spPr>
        <a:xfrm>
          <a:off x="293159" y="3096069"/>
          <a:ext cx="573040" cy="5730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8D6D3-AD5C-490D-B23E-CE8446E16663}">
      <dsp:nvSpPr>
        <dsp:cNvPr id="0" name=""/>
        <dsp:cNvSpPr/>
      </dsp:nvSpPr>
      <dsp:spPr>
        <a:xfrm>
          <a:off x="1285393" y="2888589"/>
          <a:ext cx="2328857" cy="9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Remember to delegate and ask for help</a:t>
          </a:r>
        </a:p>
      </dsp:txBody>
      <dsp:txXfrm>
        <a:off x="1285393" y="2888589"/>
        <a:ext cx="2328857" cy="988000"/>
      </dsp:txXfrm>
    </dsp:sp>
    <dsp:sp modelId="{2E7E754D-B9A7-42B6-8C55-0DEC64919E71}">
      <dsp:nvSpPr>
        <dsp:cNvPr id="0" name=""/>
        <dsp:cNvSpPr/>
      </dsp:nvSpPr>
      <dsp:spPr>
        <a:xfrm>
          <a:off x="4020036" y="2888589"/>
          <a:ext cx="988000" cy="98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BECB7-EC9B-42E7-B42F-1BB989D643C1}">
      <dsp:nvSpPr>
        <dsp:cNvPr id="0" name=""/>
        <dsp:cNvSpPr/>
      </dsp:nvSpPr>
      <dsp:spPr>
        <a:xfrm>
          <a:off x="4227516" y="3096069"/>
          <a:ext cx="573040" cy="5730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88FB-5EE7-47F2-A85C-8D6C52D467F1}">
      <dsp:nvSpPr>
        <dsp:cNvPr id="0" name=""/>
        <dsp:cNvSpPr/>
      </dsp:nvSpPr>
      <dsp:spPr>
        <a:xfrm>
          <a:off x="5219751" y="2888589"/>
          <a:ext cx="2328857" cy="9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Try to stay positive</a:t>
          </a:r>
        </a:p>
      </dsp:txBody>
      <dsp:txXfrm>
        <a:off x="5219751" y="2888589"/>
        <a:ext cx="2328857" cy="9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AD961-19FF-4AA9-BDFD-753BCCBA9ED3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F901-C156-4E00-95B7-FF0FF738F19B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Internal: Judges, clerks, bailiffs, interpreters</a:t>
          </a:r>
        </a:p>
      </dsp:txBody>
      <dsp:txXfrm>
        <a:off x="456496" y="980400"/>
        <a:ext cx="3381034" cy="2099279"/>
      </dsp:txXfrm>
    </dsp:sp>
    <dsp:sp modelId="{3EE67623-7E3B-46D6-9C6F-08D09BF0FAE4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12E1A-5740-49B5-9309-21FA533C65D0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External: Attorneys, witnesses, jurors, general public</a:t>
          </a:r>
        </a:p>
      </dsp:txBody>
      <dsp:txXfrm>
        <a:off x="4748523" y="980400"/>
        <a:ext cx="3381034" cy="2099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11C98-931D-4CC2-BB1E-3AD2E4F1A9DA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ABEC9-7900-4901-9423-1E1F70B2D75E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Use plain language, avoid legal jargon</a:t>
          </a:r>
        </a:p>
      </dsp:txBody>
      <dsp:txXfrm>
        <a:off x="456496" y="980400"/>
        <a:ext cx="3381034" cy="2099279"/>
      </dsp:txXfrm>
    </dsp:sp>
    <dsp:sp modelId="{D7B201AB-7681-46CE-A888-B469ECCA2F2F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994F0-0CFE-4EF4-8C56-246402B62FF8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Double-check written instructions and notices</a:t>
          </a:r>
        </a:p>
      </dsp:txBody>
      <dsp:txXfrm>
        <a:off x="4748523" y="980400"/>
        <a:ext cx="3381034" cy="2099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AB717-D268-43EA-A8D5-1EDAF419C71D}">
      <dsp:nvSpPr>
        <dsp:cNvPr id="0" name=""/>
        <dsp:cNvSpPr/>
      </dsp:nvSpPr>
      <dsp:spPr>
        <a:xfrm>
          <a:off x="0" y="8879"/>
          <a:ext cx="449580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Verbal</a:t>
          </a:r>
        </a:p>
      </dsp:txBody>
      <dsp:txXfrm>
        <a:off x="60884" y="69763"/>
        <a:ext cx="4374032" cy="1125452"/>
      </dsp:txXfrm>
    </dsp:sp>
    <dsp:sp modelId="{65572D3F-E5F3-4532-9BCF-53B8EE51808B}">
      <dsp:nvSpPr>
        <dsp:cNvPr id="0" name=""/>
        <dsp:cNvSpPr/>
      </dsp:nvSpPr>
      <dsp:spPr>
        <a:xfrm>
          <a:off x="0" y="1405860"/>
          <a:ext cx="4495800" cy="12472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Written</a:t>
          </a:r>
        </a:p>
      </dsp:txBody>
      <dsp:txXfrm>
        <a:off x="60884" y="1466744"/>
        <a:ext cx="4374032" cy="1125452"/>
      </dsp:txXfrm>
    </dsp:sp>
    <dsp:sp modelId="{613A61C5-F876-4936-9D44-3146B3D57BCB}">
      <dsp:nvSpPr>
        <dsp:cNvPr id="0" name=""/>
        <dsp:cNvSpPr/>
      </dsp:nvSpPr>
      <dsp:spPr>
        <a:xfrm>
          <a:off x="0" y="2802840"/>
          <a:ext cx="4495800" cy="12472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Visual</a:t>
          </a:r>
        </a:p>
      </dsp:txBody>
      <dsp:txXfrm>
        <a:off x="60884" y="2863724"/>
        <a:ext cx="4374032" cy="1125452"/>
      </dsp:txXfrm>
    </dsp:sp>
    <dsp:sp modelId="{3FE6CED3-8436-4E86-A747-980CC8DBFBB6}">
      <dsp:nvSpPr>
        <dsp:cNvPr id="0" name=""/>
        <dsp:cNvSpPr/>
      </dsp:nvSpPr>
      <dsp:spPr>
        <a:xfrm>
          <a:off x="0" y="4199820"/>
          <a:ext cx="4495800" cy="12472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Non-Verbal</a:t>
          </a:r>
        </a:p>
      </dsp:txBody>
      <dsp:txXfrm>
        <a:off x="60884" y="4260704"/>
        <a:ext cx="4374032" cy="1125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36475-4DBA-4539-B5C8-432763AC1120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12BA6-3436-4B17-BEC6-AA58CD905109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Listen to understand, not just respond</a:t>
          </a:r>
        </a:p>
      </dsp:txBody>
      <dsp:txXfrm>
        <a:off x="456496" y="980400"/>
        <a:ext cx="3381034" cy="2099279"/>
      </dsp:txXfrm>
    </dsp:sp>
    <dsp:sp modelId="{CF54079B-B790-49BE-91C7-FD045F47EB78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08D0E-23CA-4D8A-BB2D-A4C6BC6721DC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Use paraphrasing and nonverbal cues</a:t>
          </a:r>
        </a:p>
      </dsp:txBody>
      <dsp:txXfrm>
        <a:off x="4748523" y="980400"/>
        <a:ext cx="3381034" cy="2099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3784-005E-43DD-9C6D-7D3B9D15A90C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A1C17-763A-4AFC-A338-52C927FC4CC6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Neutral tone under pressure</a:t>
          </a:r>
        </a:p>
      </dsp:txBody>
      <dsp:txXfrm>
        <a:off x="433546" y="784100"/>
        <a:ext cx="3211056" cy="1993740"/>
      </dsp:txXfrm>
    </dsp:sp>
    <dsp:sp modelId="{668D9086-B525-40CF-920E-47F353C5115D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E76F6-155E-4B62-8CEE-47B3FA16EF02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Respectful, unbiased demeanor</a:t>
          </a:r>
        </a:p>
      </dsp:txBody>
      <dsp:txXfrm>
        <a:off x="4509795" y="784100"/>
        <a:ext cx="3211056" cy="1993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70BF-B17E-4B45-9904-88CE485548B3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8AF12-D2E6-487B-8295-84CAC214AB6C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Know what is public vs. confidential</a:t>
          </a:r>
        </a:p>
      </dsp:txBody>
      <dsp:txXfrm>
        <a:off x="433546" y="784100"/>
        <a:ext cx="3211056" cy="1993740"/>
      </dsp:txXfrm>
    </dsp:sp>
    <dsp:sp modelId="{8C3E81A2-796E-4ED5-AD48-CE0CC342BD73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4D130-A9C8-42AA-93F4-E453A1765FFD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Avoid casual conversations about cases</a:t>
          </a:r>
        </a:p>
      </dsp:txBody>
      <dsp:txXfrm>
        <a:off x="4509795" y="784100"/>
        <a:ext cx="3211056" cy="1993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8FA41-12C6-476D-BFDA-476A88A93E02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6EF72-7236-49A5-8F56-6BCE761FD4CF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Cultural sensitivity is essential</a:t>
          </a:r>
        </a:p>
      </dsp:txBody>
      <dsp:txXfrm>
        <a:off x="433546" y="784100"/>
        <a:ext cx="3211056" cy="1993740"/>
      </dsp:txXfrm>
    </dsp:sp>
    <dsp:sp modelId="{41714B38-B239-4553-A994-FF64E9CD3E93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F618A-DFFA-4AEF-BFFD-84A11F6E8841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Use interpreters and provide accommodations</a:t>
          </a:r>
        </a:p>
      </dsp:txBody>
      <dsp:txXfrm>
        <a:off x="4509795" y="784100"/>
        <a:ext cx="3211056" cy="1993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CF579-822F-4D7E-AA96-DDB71F28F407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E10CF-8EFF-4CFC-88DF-1AFE5A76724F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Dealing with emotion, aggression, and urgency</a:t>
          </a:r>
        </a:p>
      </dsp:txBody>
      <dsp:txXfrm>
        <a:off x="433546" y="784100"/>
        <a:ext cx="3211056" cy="1993740"/>
      </dsp:txXfrm>
    </dsp:sp>
    <dsp:sp modelId="{C2BF48F4-5D65-41D4-832D-4D5F26DF4406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E08A7-8846-410B-8699-033454F45FAC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Avoid digital miscommunication</a:t>
          </a:r>
        </a:p>
      </dsp:txBody>
      <dsp:txXfrm>
        <a:off x="4509795" y="784100"/>
        <a:ext cx="3211056" cy="19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4A5B-904B-45E1-B5F7-D8968396B70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42309-8270-472C-9234-37952C0F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42309-8270-472C-9234-37952C0F38E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rrelatososhortstories.wordpress.com/2013/07/22/read-think-about-listenin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10/18/managing-generations-start-gen-x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obsanger.blogspot.com/2018/03/baby-boomer-generation-has-seriously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gm.sstrumello.com/2016/11/a-gen-x-perspective-on-us-presidential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zreflects.blogspot.com/2013/06/making-learning-mearningful-for-new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kamtemir.com/gerontocracy-vs-generation-z-communication-paradox-of-politics-in-turkey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onperfect.com/tag/emoticono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4.svg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lephone-technical-support-cisco-1223310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esc-communicationforprofessionals/chapter/letters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icciano.commons.gc.cuny.edu/2021/02/24/artificial-intelligence-here-there-everywhere-oh-my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leadership-tips-not-being-jerk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anderddline.tistory.com/entry/%EC%98%88%EC%9D%98-%EB%B0%94%EB%A5%B8-%EC%98%81%EC%96%B4-%EC%82%AC%EC%9A%A9%EB%B2%95-%EB%B9%84%EC%A6%88%EB%8B%88%EC%8A%A4%EC%99%80-%EC%9D%BC%EC%83%81%EC%97%90%EC%84%9C%EC%9D%98-%EB%A7%A4%EB%84%88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6.svg"/><Relationship Id="rId11" Type="http://schemas.openxmlformats.org/officeDocument/2006/relationships/image" Target="../media/image6.png"/><Relationship Id="rId5" Type="http://schemas.openxmlformats.org/officeDocument/2006/relationships/image" Target="../media/image45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4/03/best-apps-for-time-management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aliawhyte.com/2016/11/23/whats-in-a-name-indigenous-people/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/>
              <a:t>Court Performance Through a Lone Star Lense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dirty="0"/>
              <a:t>Effective Communication</a:t>
            </a:r>
            <a:r>
              <a:rPr lang="en-US" dirty="0"/>
              <a:t> and Time Management</a:t>
            </a:r>
            <a:r>
              <a:rPr dirty="0"/>
              <a:t> for Court Personnel</a:t>
            </a:r>
            <a:endParaRPr lang="en-US" dirty="0"/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2983A793-2F03-9F45-EC79-398BF0EE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6" r="21104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CC4F-647A-42B2-9032-4D4F3215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341080"/>
            <a:ext cx="3586480" cy="406607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Methods of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97934E-1952-4D7B-8E34-6ECB6EFD1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430164"/>
              </p:ext>
            </p:extLst>
          </p:nvPr>
        </p:nvGraphicFramePr>
        <p:xfrm>
          <a:off x="3960019" y="802640"/>
          <a:ext cx="4495800" cy="545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39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FE5A2-0BE3-4379-BE1C-7CB6A605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en-US" sz="3500"/>
              <a:t>Most Important Communication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B182-8371-4693-B10F-F1CD83E7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2405894"/>
            <a:ext cx="4631724" cy="35350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b="1" dirty="0"/>
              <a:t>Listening</a:t>
            </a:r>
          </a:p>
          <a:p>
            <a:pPr marL="0" indent="0">
              <a:buNone/>
            </a:pPr>
            <a:r>
              <a:rPr lang="en-US" dirty="0"/>
              <a:t>	Practice active listening</a:t>
            </a:r>
          </a:p>
          <a:p>
            <a:pPr marL="0" indent="0">
              <a:buNone/>
            </a:pPr>
            <a:r>
              <a:rPr lang="en-US" dirty="0"/>
              <a:t>	Watch your non-verbal communication 	when listening</a:t>
            </a:r>
          </a:p>
          <a:p>
            <a:pPr marL="0" indent="0">
              <a:buNone/>
            </a:pPr>
            <a:r>
              <a:rPr lang="en-US" dirty="0"/>
              <a:t>	Eliminate distractions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258F7F5B-160E-47FB-AABC-20D1A15A0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6975" y="1880998"/>
            <a:ext cx="3127897" cy="31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The Power of Listening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DB220A-0031-94A7-17FD-2B9CF4949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81131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next to a diagram&#10;&#10;AI-generated content may be incorrect.">
            <a:extLst>
              <a:ext uri="{FF2B5EF4-FFF2-40B4-BE49-F238E27FC236}">
                <a16:creationId xmlns:a16="http://schemas.microsoft.com/office/drawing/2014/main" id="{E7165EAD-7C3A-A6F7-3F5D-817AE5607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112"/>
          <a:stretch>
            <a:fillRect/>
          </a:stretch>
        </p:blipFill>
        <p:spPr>
          <a:xfrm>
            <a:off x="20" y="10"/>
            <a:ext cx="9143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231AB5-2745-7FA2-7AFF-49201250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66" y="5746071"/>
            <a:ext cx="8559593" cy="8522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dirty="0"/>
              <a:t>Communicating with different generations</a:t>
            </a:r>
          </a:p>
        </p:txBody>
      </p:sp>
    </p:spTree>
    <p:extLst>
      <p:ext uri="{BB962C8B-B14F-4D97-AF65-F5344CB8AC3E}">
        <p14:creationId xmlns:p14="http://schemas.microsoft.com/office/powerpoint/2010/main" val="114345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4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3749DF-38B6-DF64-5730-D2BC577D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120" y="480060"/>
            <a:ext cx="490728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51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F42AE-EE75-4EF0-AC0B-D6F47554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Baby Boomers</a:t>
            </a:r>
            <a:endParaRPr lang="en-US" sz="29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7AF9A-7990-4DAC-904E-E518BBE0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3447288"/>
            <a:ext cx="7898638" cy="27706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(1946-1964)-Prefer a balance between email, telephone, face to face and meetings. “Call me any time”</a:t>
            </a:r>
          </a:p>
        </p:txBody>
      </p:sp>
      <p:pic>
        <p:nvPicPr>
          <p:cNvPr id="5" name="Picture 4" descr="A group of people with letters on their heads&#10;&#10;AI-generated content may be incorrect.">
            <a:extLst>
              <a:ext uri="{FF2B5EF4-FFF2-40B4-BE49-F238E27FC236}">
                <a16:creationId xmlns:a16="http://schemas.microsoft.com/office/drawing/2014/main" id="{78C81E8E-3D23-FD2C-93E5-EB3DAF291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6210" y="76365"/>
            <a:ext cx="5177790" cy="32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04377-5FB2-4090-1483-53F0BA36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4738878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Generation X </a:t>
            </a:r>
            <a:br>
              <a:rPr lang="en-US" sz="4000" dirty="0"/>
            </a:br>
            <a:r>
              <a:rPr lang="en-US" sz="4000" dirty="0"/>
              <a:t>(1965-1976</a:t>
            </a:r>
            <a:r>
              <a:rPr lang="en-US" sz="3600" dirty="0"/>
              <a:t>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2195-856C-F2A4-E98C-3E19A4D7A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4515358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Not enamored with long meetings, prefer email communication. Be direct.  Very individualistic. “Call me at work”</a:t>
            </a:r>
          </a:p>
          <a:p>
            <a:endParaRPr lang="en-US" sz="1900" dirty="0"/>
          </a:p>
        </p:txBody>
      </p:sp>
      <p:pic>
        <p:nvPicPr>
          <p:cNvPr id="5" name="Picture 4" descr="A yellow x with white text&#10;&#10;AI-generated content may be incorrect.">
            <a:extLst>
              <a:ext uri="{FF2B5EF4-FFF2-40B4-BE49-F238E27FC236}">
                <a16:creationId xmlns:a16="http://schemas.microsoft.com/office/drawing/2014/main" id="{0CA972AC-5801-F3A6-65F6-6F50B0F3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7280" y="1378595"/>
            <a:ext cx="3761232" cy="41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BAD0-8A2D-C159-F44F-E4BBCC76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Millennials</a:t>
            </a:r>
            <a:br>
              <a:rPr lang="en-US" dirty="0"/>
            </a:br>
            <a:r>
              <a:rPr lang="en-US" dirty="0"/>
              <a:t>1977-1996</a:t>
            </a:r>
          </a:p>
        </p:txBody>
      </p:sp>
      <p:pic>
        <p:nvPicPr>
          <p:cNvPr id="5" name="Content Placeholder 4" descr="A group of people with social media icons over their faces&#10;&#10;AI-generated content may be incorrect.">
            <a:extLst>
              <a:ext uri="{FF2B5EF4-FFF2-40B4-BE49-F238E27FC236}">
                <a16:creationId xmlns:a16="http://schemas.microsoft.com/office/drawing/2014/main" id="{EFAE2A80-FBFC-1893-FA52-DDBBB61EF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4160" y="1600201"/>
            <a:ext cx="3566160" cy="3276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8DD504-3CA8-FEC5-75E8-8A323C6F13F1}"/>
              </a:ext>
            </a:extLst>
          </p:cNvPr>
          <p:cNvSpPr txBox="1"/>
          <p:nvPr/>
        </p:nvSpPr>
        <p:spPr>
          <a:xfrm>
            <a:off x="640080" y="1880830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They like teamwork. Text or email them. Phone calls are seen as invasive. They rely on social media for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356407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EF43F-964E-6433-7130-B64B3B8A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3296158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Generation Z</a:t>
            </a:r>
            <a:br>
              <a:rPr lang="en-US" sz="3600" dirty="0"/>
            </a:br>
            <a:r>
              <a:rPr lang="en-US" sz="3600" dirty="0"/>
              <a:t>1996-2009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062CA-CC74-0226-83BF-AA8B7C42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3734386"/>
            <a:ext cx="5338318" cy="248353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Never lived in a world without cell phones and computers. Very internet savvy.</a:t>
            </a:r>
          </a:p>
        </p:txBody>
      </p:sp>
      <p:pic>
        <p:nvPicPr>
          <p:cNvPr id="5" name="Picture 4" descr="A group of hands holding white devices&#10;&#10;AI-generated content may be incorrect.">
            <a:extLst>
              <a:ext uri="{FF2B5EF4-FFF2-40B4-BE49-F238E27FC236}">
                <a16:creationId xmlns:a16="http://schemas.microsoft.com/office/drawing/2014/main" id="{4D690ADB-1AD4-0D4A-6BC1-648199626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9682" y="554938"/>
            <a:ext cx="5177790" cy="2964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31D6B-9CEC-2098-BB50-50DF72B90120}"/>
              </a:ext>
            </a:extLst>
          </p:cNvPr>
          <p:cNvSpPr txBox="1"/>
          <p:nvPr/>
        </p:nvSpPr>
        <p:spPr>
          <a:xfrm>
            <a:off x="6778145" y="3319167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erkamtemir.com/gerontocracy-vs-generation-z-communication-paradox-of-politics-in-turke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7E46F-7F59-2F8C-9F46-569B29EC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Generation Alpha</a:t>
            </a:r>
            <a:br>
              <a:rPr lang="en-US" sz="4000" dirty="0"/>
            </a:br>
            <a:r>
              <a:rPr lang="en-US" sz="4000" dirty="0"/>
              <a:t>2010-2024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F904-26CF-8022-240A-D3874E4A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8223758" cy="3410712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/>
              <a:t>Primarily communicates through digital channels, often preferring visual and interactive content. They are digital natives, comfortable with technology and social media, and often engage with short-form video, emojis, and GIFs. Authenticity and interactivity are key to capturing their attention. </a:t>
            </a:r>
          </a:p>
        </p:txBody>
      </p:sp>
      <p:pic>
        <p:nvPicPr>
          <p:cNvPr id="5" name="Picture 4" descr="A set of yellow emojis&#10;&#10;AI-generated content may be incorrect.">
            <a:extLst>
              <a:ext uri="{FF2B5EF4-FFF2-40B4-BE49-F238E27FC236}">
                <a16:creationId xmlns:a16="http://schemas.microsoft.com/office/drawing/2014/main" id="{B77306CA-4234-5FA5-9B7D-0FED23BCC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8560" y="81786"/>
            <a:ext cx="4076192" cy="24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2FF74D-9F9F-AD21-6C8F-336E0FBACA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5A203-5979-7785-71FD-C869CCF7B5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4000" b="1">
                <a:solidFill>
                  <a:srgbClr val="000000"/>
                </a:solidFill>
              </a:rPr>
              <a:t>Join at slido.com</a:t>
            </a:r>
            <a:br>
              <a:rPr lang="da-DK" sz="4000" b="1">
                <a:solidFill>
                  <a:srgbClr val="000000"/>
                </a:solidFill>
              </a:rPr>
            </a:br>
            <a:r>
              <a:rPr lang="da-DK" sz="4000" b="1">
                <a:solidFill>
                  <a:srgbClr val="000000"/>
                </a:solidFill>
              </a:rPr>
              <a:t>#4719833</a:t>
            </a: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817A3-BF53-1BA7-38D3-5F7459AAF9F3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DB4FEA-67BA-0157-69D4-F320752F390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4429D064-4DB5-A828-48FE-D805C086DDA3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19DD0A-0AC7-8FDA-FBEB-84BBEA44D09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386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B9FF1-6461-08E3-F79E-546967284F8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81A5EF-2A61-1C23-27E6-EE087247E9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Which generation do you think is hardest to communicate with in court settings?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495699-BAFC-88C5-04D2-C4750D99CAE3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6EF9A-E7FA-D87F-2164-8D67C77D4AC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07DA1FB4-3265-9714-CFC2-9D45612476AD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D57927A-AD0B-7018-F70C-8ADA620762C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47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phone call instead of text">
            <a:extLst>
              <a:ext uri="{FF2B5EF4-FFF2-40B4-BE49-F238E27FC236}">
                <a16:creationId xmlns:a16="http://schemas.microsoft.com/office/drawing/2014/main" id="{7F74516E-CD25-F8C8-9EA9-6C967CFF1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7" b="28658"/>
          <a:stretch/>
        </p:blipFill>
        <p:spPr bwMode="auto">
          <a:xfrm>
            <a:off x="1899920" y="1495768"/>
            <a:ext cx="5120640" cy="41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1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FE05E-64FB-4306-8582-02E48597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/>
              <a:t>Tips for effective communication across the generations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4633-9915-4D3E-9C3A-5572EA106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Autofit/>
          </a:bodyPr>
          <a:lstStyle/>
          <a:p>
            <a:r>
              <a:rPr lang="en-US" dirty="0"/>
              <a:t>Get everyone on the same page</a:t>
            </a:r>
          </a:p>
          <a:p>
            <a:r>
              <a:rPr lang="en-US" dirty="0"/>
              <a:t>Use multiple communication avenues</a:t>
            </a:r>
          </a:p>
          <a:p>
            <a:r>
              <a:rPr lang="en-US" dirty="0"/>
              <a:t>Personalize your approach</a:t>
            </a:r>
          </a:p>
          <a:p>
            <a:r>
              <a:rPr lang="en-US" dirty="0"/>
              <a:t>Understand the differences</a:t>
            </a:r>
          </a:p>
          <a:p>
            <a:r>
              <a:rPr lang="en-US" dirty="0"/>
              <a:t>Be aware that different generations are motivated differently</a:t>
            </a:r>
          </a:p>
          <a:p>
            <a:r>
              <a:rPr lang="en-US" dirty="0"/>
              <a:t>Ask, don’t assume</a:t>
            </a:r>
          </a:p>
          <a:p>
            <a:r>
              <a:rPr lang="en-US" dirty="0"/>
              <a:t>Be willing to teach and be taught</a:t>
            </a:r>
          </a:p>
        </p:txBody>
      </p:sp>
    </p:spTree>
    <p:extLst>
      <p:ext uri="{BB962C8B-B14F-4D97-AF65-F5344CB8AC3E}">
        <p14:creationId xmlns:p14="http://schemas.microsoft.com/office/powerpoint/2010/main" val="112111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A3779-D806-842D-5BB2-DFE6CD8363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5DBC88-0312-E375-69D3-4CC6BDB3EC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>
                <a:solidFill>
                  <a:srgbClr val="000000"/>
                </a:solidFill>
              </a:rPr>
              <a:t>How confident are you in your communication skills when dealing with different generations?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DFB01-ED53-E11A-2D53-D16BB77D8E56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3825389-A4DA-611B-039A-120FC5C8C4F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A07100B-399D-BF33-5AD2-9AC1050527F3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2BD9CAC-4096-79CC-B897-09D6802CBF3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12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D8E0-B96A-420B-A1C7-7755BF65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the right form of communication for the task</a:t>
            </a:r>
          </a:p>
        </p:txBody>
      </p:sp>
      <p:pic>
        <p:nvPicPr>
          <p:cNvPr id="9220" name="Picture 4" descr="Image result for bad business texts">
            <a:extLst>
              <a:ext uri="{FF2B5EF4-FFF2-40B4-BE49-F238E27FC236}">
                <a16:creationId xmlns:a16="http://schemas.microsoft.com/office/drawing/2014/main" id="{71EC4C32-6A25-4351-B62E-35B732669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" y="1828800"/>
            <a:ext cx="4319739" cy="45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5 Worst Autocorrect Mistakes People Have Sent Their Bosses">
            <a:extLst>
              <a:ext uri="{FF2B5EF4-FFF2-40B4-BE49-F238E27FC236}">
                <a16:creationId xmlns:a16="http://schemas.microsoft.com/office/drawing/2014/main" id="{E4D4FA95-F8FA-4A29-AE55-240C0C60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8" y="1828800"/>
            <a:ext cx="3536302" cy="45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15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6" name="Freeform: Shape 1025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43E7B-F65A-4F7B-AEF2-EB12A021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201"/>
            <a:ext cx="2916395" cy="1574800"/>
          </a:xfrm>
        </p:spPr>
        <p:txBody>
          <a:bodyPr>
            <a:normAutofit/>
          </a:bodyPr>
          <a:lstStyle/>
          <a:p>
            <a:r>
              <a:rPr lang="en-US" dirty="0"/>
              <a:t>E-Mail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5480-0AF0-40BB-9E01-AE64D382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5761"/>
            <a:ext cx="6615430" cy="45412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Include a clear succinct subject line</a:t>
            </a:r>
          </a:p>
          <a:p>
            <a:r>
              <a:rPr lang="en-US" dirty="0"/>
              <a:t>Think twice before hitting “reply all”</a:t>
            </a:r>
          </a:p>
          <a:p>
            <a:r>
              <a:rPr lang="en-US" dirty="0"/>
              <a:t>Include a signature block</a:t>
            </a:r>
          </a:p>
          <a:p>
            <a:r>
              <a:rPr lang="en-US" dirty="0"/>
              <a:t>Be cautious with humor</a:t>
            </a:r>
          </a:p>
          <a:p>
            <a:r>
              <a:rPr lang="en-US" dirty="0"/>
              <a:t>Proofread your messages</a:t>
            </a:r>
          </a:p>
          <a:p>
            <a:r>
              <a:rPr lang="en-US" dirty="0"/>
              <a:t>Add the email address last to </a:t>
            </a:r>
          </a:p>
          <a:p>
            <a:pPr marL="0" indent="0">
              <a:buNone/>
            </a:pPr>
            <a:r>
              <a:rPr lang="en-US" dirty="0"/>
              <a:t>  prevent premature sending!</a:t>
            </a:r>
          </a:p>
          <a:p>
            <a:r>
              <a:rPr lang="en-US" dirty="0"/>
              <a:t>Double check the address!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10242" name="Picture 2" descr="Proofread every message.">
            <a:extLst>
              <a:ext uri="{FF2B5EF4-FFF2-40B4-BE49-F238E27FC236}">
                <a16:creationId xmlns:a16="http://schemas.microsoft.com/office/drawing/2014/main" id="{86992DED-25F6-4BF1-9BDC-0BB2D158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960" y="4187505"/>
            <a:ext cx="2926102" cy="26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36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eply all emails">
            <a:extLst>
              <a:ext uri="{FF2B5EF4-FFF2-40B4-BE49-F238E27FC236}">
                <a16:creationId xmlns:a16="http://schemas.microsoft.com/office/drawing/2014/main" id="{FE9521CF-7D0C-5313-CEFA-B0E0F75D1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b="26254"/>
          <a:stretch/>
        </p:blipFill>
        <p:spPr bwMode="auto">
          <a:xfrm>
            <a:off x="846140" y="898864"/>
            <a:ext cx="6835805" cy="50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1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695DE-1F35-4CF2-BB85-99EBD3C0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 dirty="0"/>
              <a:t>Telephone</a:t>
            </a:r>
          </a:p>
        </p:txBody>
      </p:sp>
      <p:pic>
        <p:nvPicPr>
          <p:cNvPr id="5" name="Picture 4" descr="A close-up of a telephone&#10;&#10;AI-generated content may be incorrect.">
            <a:extLst>
              <a:ext uri="{FF2B5EF4-FFF2-40B4-BE49-F238E27FC236}">
                <a16:creationId xmlns:a16="http://schemas.microsoft.com/office/drawing/2014/main" id="{A90E10AE-F6B8-8452-1DCB-188B00437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29" r="40421" b="-1"/>
          <a:stretch>
            <a:fillRect/>
          </a:stretch>
        </p:blipFill>
        <p:spPr>
          <a:xfrm>
            <a:off x="20" y="10"/>
            <a:ext cx="3630007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5AB5-84C8-4BBF-91F1-724F7CE51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3" y="1713053"/>
            <a:ext cx="4745620" cy="4463910"/>
          </a:xfrm>
        </p:spPr>
        <p:txBody>
          <a:bodyPr>
            <a:noAutofit/>
          </a:bodyPr>
          <a:lstStyle/>
          <a:p>
            <a:r>
              <a:rPr lang="en-US" dirty="0"/>
              <a:t>State your name at the beginning of the call</a:t>
            </a:r>
          </a:p>
          <a:p>
            <a:r>
              <a:rPr lang="en-US" dirty="0"/>
              <a:t>Do not eat or drink while on the phone</a:t>
            </a:r>
          </a:p>
          <a:p>
            <a:r>
              <a:rPr lang="en-US" dirty="0"/>
              <a:t>Listen!</a:t>
            </a:r>
          </a:p>
          <a:p>
            <a:r>
              <a:rPr lang="en-US" dirty="0"/>
              <a:t>Always let someone know if they are on speakerphone</a:t>
            </a:r>
          </a:p>
          <a:p>
            <a:r>
              <a:rPr lang="en-US" dirty="0"/>
              <a:t>Close with courtesy</a:t>
            </a:r>
          </a:p>
        </p:txBody>
      </p:sp>
    </p:spTree>
    <p:extLst>
      <p:ext uri="{BB962C8B-B14F-4D97-AF65-F5344CB8AC3E}">
        <p14:creationId xmlns:p14="http://schemas.microsoft.com/office/powerpoint/2010/main" val="402543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2C7B5-0784-4CAB-B9DA-667D7D7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138896"/>
            <a:ext cx="3630007" cy="1305846"/>
          </a:xfrm>
        </p:spPr>
        <p:txBody>
          <a:bodyPr>
            <a:normAutofit/>
          </a:bodyPr>
          <a:lstStyle/>
          <a:p>
            <a:r>
              <a:rPr lang="en-US" dirty="0"/>
              <a:t>Letters</a:t>
            </a:r>
          </a:p>
        </p:txBody>
      </p:sp>
      <p:pic>
        <p:nvPicPr>
          <p:cNvPr id="5" name="Picture 4" descr="A hand holding a pen and a keyboard&#10;&#10;AI-generated content may be incorrect.">
            <a:extLst>
              <a:ext uri="{FF2B5EF4-FFF2-40B4-BE49-F238E27FC236}">
                <a16:creationId xmlns:a16="http://schemas.microsoft.com/office/drawing/2014/main" id="{E0C408CC-FF53-0BF8-06CD-CE4459B0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384" r="15511" b="-1"/>
          <a:stretch>
            <a:fillRect/>
          </a:stretch>
        </p:blipFill>
        <p:spPr>
          <a:xfrm>
            <a:off x="20" y="10"/>
            <a:ext cx="415529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8BFD-2F22-4287-8A33-E5E4E649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841" y="1444742"/>
            <a:ext cx="4815068" cy="4176636"/>
          </a:xfrm>
        </p:spPr>
        <p:txBody>
          <a:bodyPr>
            <a:noAutofit/>
          </a:bodyPr>
          <a:lstStyle/>
          <a:p>
            <a:r>
              <a:rPr lang="en-US" dirty="0"/>
              <a:t>One page, if possible.</a:t>
            </a:r>
          </a:p>
          <a:p>
            <a:r>
              <a:rPr lang="en-US" dirty="0"/>
              <a:t>Keep the tone formal and factual.</a:t>
            </a:r>
          </a:p>
          <a:p>
            <a:r>
              <a:rPr lang="en-US" dirty="0"/>
              <a:t>Make it clear, concise and logical.</a:t>
            </a:r>
          </a:p>
          <a:p>
            <a:r>
              <a:rPr lang="en-US" dirty="0"/>
              <a:t>Put technical details in an attachment</a:t>
            </a:r>
          </a:p>
          <a:p>
            <a:r>
              <a:rPr lang="en-US" dirty="0"/>
              <a:t>Watch your language-gender, race,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Proofread!</a:t>
            </a:r>
          </a:p>
        </p:txBody>
      </p:sp>
    </p:spTree>
    <p:extLst>
      <p:ext uri="{BB962C8B-B14F-4D97-AF65-F5344CB8AC3E}">
        <p14:creationId xmlns:p14="http://schemas.microsoft.com/office/powerpoint/2010/main" val="291188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23AC-948F-4618-E8BA-7EA417E4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3" y="3752849"/>
            <a:ext cx="2013994" cy="2452687"/>
          </a:xfrm>
        </p:spPr>
        <p:txBody>
          <a:bodyPr anchor="ctr">
            <a:normAutofit/>
          </a:bodyPr>
          <a:lstStyle/>
          <a:p>
            <a:r>
              <a:rPr lang="en-US" sz="4000" dirty="0"/>
              <a:t>Using AI</a:t>
            </a:r>
          </a:p>
        </p:txBody>
      </p:sp>
      <p:pic>
        <p:nvPicPr>
          <p:cNvPr id="5" name="Picture 4" descr="A robot touching a finger&#10;&#10;AI-generated content may be incorrect.">
            <a:extLst>
              <a:ext uri="{FF2B5EF4-FFF2-40B4-BE49-F238E27FC236}">
                <a16:creationId xmlns:a16="http://schemas.microsoft.com/office/drawing/2014/main" id="{1B40E2D4-6419-80BC-245A-7AE0950B6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94"/>
          <a:stretch>
            <a:fillRect/>
          </a:stretch>
        </p:blipFill>
        <p:spPr>
          <a:xfrm>
            <a:off x="20" y="10"/>
            <a:ext cx="9143980" cy="310514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E9712-AA29-F7F7-FF8A-8752508B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063" y="3530278"/>
            <a:ext cx="6524983" cy="2675259"/>
          </a:xfrm>
        </p:spPr>
        <p:txBody>
          <a:bodyPr anchor="ctr">
            <a:noAutofit/>
          </a:bodyPr>
          <a:lstStyle/>
          <a:p>
            <a:r>
              <a:rPr lang="en-US" dirty="0"/>
              <a:t>Remember, people want to hear from a HUMAN!</a:t>
            </a:r>
          </a:p>
          <a:p>
            <a:r>
              <a:rPr lang="en-US" dirty="0"/>
              <a:t>Always, always proof read after generating</a:t>
            </a:r>
          </a:p>
          <a:p>
            <a:r>
              <a:rPr lang="en-US" dirty="0"/>
              <a:t>Understand that “garbage in”=“garbage out”</a:t>
            </a:r>
          </a:p>
          <a:p>
            <a:r>
              <a:rPr lang="en-US" dirty="0"/>
              <a:t>"I hope this email finds you well"</a:t>
            </a:r>
          </a:p>
        </p:txBody>
      </p:sp>
    </p:spTree>
    <p:extLst>
      <p:ext uri="{BB962C8B-B14F-4D97-AF65-F5344CB8AC3E}">
        <p14:creationId xmlns:p14="http://schemas.microsoft.com/office/powerpoint/2010/main" val="409570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C2837A-65F4-31B4-513B-6AC236281C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CA324B-124F-6D86-8EB5-1EFB7203C9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word comes to mind when you hear 'effective communication'?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5F9E8-A728-759F-9A2C-AF65A9C9D354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BBFF53D-A4BD-AEE2-7763-96E2A901D5B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F8DEE71B-6554-9FB4-0AB3-CA6E56955BA2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9B16BD-95B1-DD36-51B1-B20071F76AB1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421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C7AA-0387-43D2-A1DA-11C4772D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 dirty="0"/>
              <a:t>Professional Ethics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C550B88E-56D5-F6A0-66C1-3ACDD464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17" r="14018" b="1"/>
          <a:stretch>
            <a:fillRect/>
          </a:stretch>
        </p:blipFill>
        <p:spPr>
          <a:xfrm>
            <a:off x="20" y="10"/>
            <a:ext cx="3773327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2BFE-911D-4D52-805B-B0CC4E48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347" y="1979271"/>
            <a:ext cx="4988688" cy="4197692"/>
          </a:xfrm>
        </p:spPr>
        <p:txBody>
          <a:bodyPr>
            <a:noAutofit/>
          </a:bodyPr>
          <a:lstStyle/>
          <a:p>
            <a:r>
              <a:rPr lang="en-US" dirty="0"/>
              <a:t>Honesty</a:t>
            </a:r>
          </a:p>
          <a:p>
            <a:r>
              <a:rPr lang="en-US" dirty="0"/>
              <a:t>Trustworthiness </a:t>
            </a:r>
          </a:p>
          <a:p>
            <a:r>
              <a:rPr lang="en-US" dirty="0"/>
              <a:t>Loyalty</a:t>
            </a:r>
          </a:p>
          <a:p>
            <a:r>
              <a:rPr lang="en-US" dirty="0"/>
              <a:t>Respect for others</a:t>
            </a:r>
          </a:p>
          <a:p>
            <a:r>
              <a:rPr lang="en-US" dirty="0"/>
              <a:t>Adherence to the law</a:t>
            </a:r>
          </a:p>
          <a:p>
            <a:r>
              <a:rPr lang="en-US" dirty="0"/>
              <a:t>Doing good and avoiding harm to others</a:t>
            </a:r>
          </a:p>
          <a:p>
            <a:r>
              <a:rPr lang="en-US" dirty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756641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blame memes">
            <a:extLst>
              <a:ext uri="{FF2B5EF4-FFF2-40B4-BE49-F238E27FC236}">
                <a16:creationId xmlns:a16="http://schemas.microsoft.com/office/drawing/2014/main" id="{E9BCE9AE-092A-51FC-6DDF-F0EDC4F0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r="1440"/>
          <a:stretch>
            <a:fillRect/>
          </a:stretch>
        </p:blipFill>
        <p:spPr bwMode="auto">
          <a:xfrm>
            <a:off x="461842" y="508000"/>
            <a:ext cx="8220315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50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Maintaining Professionalism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CDA801-8C64-D275-3F35-73AD1E531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70459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BA8568-623C-C1F9-5B9D-A0861653CB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9E0A4-90EE-1539-CF9F-4819782019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In what situation is it hardest to maintain your professionalism?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1A175-47FC-3A2E-DCA3-69012DEA15AA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C26A69-14BE-319F-3FE1-ED72B6A4197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409D7440-C12B-91F4-CC98-4BF11B5DF31E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223044E-EFC0-F71A-30A9-5FA1558C3D9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810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Confidentiality and Boundaries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EA7C51C6-0296-EBA9-D81E-C444DB52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74558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Communicating Across Cultures and Barriers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ECF700-AED8-2CDA-D7D4-FC130084F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6360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Common Challenges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D2729A-214A-C4C1-2E1E-D5ADC2362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66776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AE63A9-9F3E-F0EB-004B-4FD552A64B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58BB5E-71AE-A3C0-992A-E34CF4B4DA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is your biggest challenge when communicating in your work place?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FE3C9-C35C-B974-9440-F6A87F35E21A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C7055F-7175-FB4F-4DBA-04D42CD3A78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C9B9C132-F210-57F5-82F8-5DEBE1036A56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0796CF-3C47-6217-A05E-098CFFB8C51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25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FFC7-7DF8-4ACF-8DEE-07D46CB6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you treat others?</a:t>
            </a:r>
          </a:p>
        </p:txBody>
      </p:sp>
      <p:pic>
        <p:nvPicPr>
          <p:cNvPr id="6146" name="Picture 2" descr="Image result for bad mood memes">
            <a:extLst>
              <a:ext uri="{FF2B5EF4-FFF2-40B4-BE49-F238E27FC236}">
                <a16:creationId xmlns:a16="http://schemas.microsoft.com/office/drawing/2014/main" id="{D587C47D-0EA5-47A9-BE8A-64FB2AE3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722" y="1521447"/>
            <a:ext cx="5410962" cy="37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48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E874-3CCC-4C4C-A2D8-D01104DF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29" y="158519"/>
            <a:ext cx="7633742" cy="1119099"/>
          </a:xfrm>
        </p:spPr>
        <p:txBody>
          <a:bodyPr anchor="ctr">
            <a:normAutofit/>
          </a:bodyPr>
          <a:lstStyle/>
          <a:p>
            <a:r>
              <a:rPr lang="en-US" dirty="0"/>
              <a:t>Respect others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B3F457-0A02-4D23-A09F-FC947594E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746239"/>
              </p:ext>
            </p:extLst>
          </p:nvPr>
        </p:nvGraphicFramePr>
        <p:xfrm>
          <a:off x="208343" y="1277618"/>
          <a:ext cx="8819909" cy="587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4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Why Communication Matters in Courts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9A4933-8F26-50B8-885E-E111659A0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91075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137B-21E8-4F63-A644-E39A69D3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8" y="160534"/>
            <a:ext cx="3986392" cy="3535083"/>
          </a:xfrm>
        </p:spPr>
        <p:txBody>
          <a:bodyPr anchor="t">
            <a:noAutofit/>
          </a:bodyPr>
          <a:lstStyle/>
          <a:p>
            <a:r>
              <a:rPr lang="en-US" dirty="0"/>
              <a:t>Never insult people, use name calling, disparage or put down people or their ideas</a:t>
            </a:r>
          </a:p>
          <a:p>
            <a:r>
              <a:rPr lang="en-US" dirty="0"/>
              <a:t>Don’t constantly criticize over little things</a:t>
            </a:r>
          </a:p>
          <a:p>
            <a:r>
              <a:rPr lang="en-US" dirty="0"/>
              <a:t>Be aware of your body language, tone of voice and your demeanor.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white sign with red text&#10;&#10;AI-generated content may be incorrect.">
            <a:extLst>
              <a:ext uri="{FF2B5EF4-FFF2-40B4-BE49-F238E27FC236}">
                <a16:creationId xmlns:a16="http://schemas.microsoft.com/office/drawing/2014/main" id="{B162056A-5B99-0838-5A32-A7969635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6975" y="1101952"/>
            <a:ext cx="3127897" cy="46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0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crabble letter tiles&#10;&#10;AI-generated content may be incorrect.">
            <a:extLst>
              <a:ext uri="{FF2B5EF4-FFF2-40B4-BE49-F238E27FC236}">
                <a16:creationId xmlns:a16="http://schemas.microsoft.com/office/drawing/2014/main" id="{4376A0A9-556F-CEE0-FA0B-EACBA0703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541" b="25353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60A6-31EC-40A0-936B-51C7ECF5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3752850"/>
            <a:ext cx="8345166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Treat everyone fairly and equally.</a:t>
            </a:r>
          </a:p>
          <a:p>
            <a:r>
              <a:rPr lang="en-US" sz="3600" dirty="0"/>
              <a:t>Don’t leave anyone out</a:t>
            </a:r>
          </a:p>
          <a:p>
            <a:r>
              <a:rPr lang="en-US" sz="3600" dirty="0"/>
              <a:t>Praise more than you criticize</a:t>
            </a:r>
          </a:p>
        </p:txBody>
      </p:sp>
    </p:spTree>
    <p:extLst>
      <p:ext uri="{BB962C8B-B14F-4D97-AF65-F5344CB8AC3E}">
        <p14:creationId xmlns:p14="http://schemas.microsoft.com/office/powerpoint/2010/main" val="2679689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37D97-31E7-EB08-E49D-D3F464B0994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F7EA6F-B509-3D60-8695-B7D33BB0B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methods  work best when working with others to solve a problem?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57BD6-7D41-A794-EB04-476436155D89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49EE93-EE95-AC70-ED2D-EEBB51C031E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D2497D53-A881-DEC2-F236-D6B8429E1E98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B8BB11-351E-B268-FEB1-756158B77E7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979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0911F-9B90-40E0-2C6C-F0B6337F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50725"/>
            <a:ext cx="7886700" cy="1132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800"/>
              <a:t>Time Management</a:t>
            </a:r>
          </a:p>
        </p:txBody>
      </p:sp>
      <p:pic>
        <p:nvPicPr>
          <p:cNvPr id="5" name="Picture 4" descr="A person holding a clock over his face&#10;&#10;AI-generated content may be incorrect.">
            <a:extLst>
              <a:ext uri="{FF2B5EF4-FFF2-40B4-BE49-F238E27FC236}">
                <a16:creationId xmlns:a16="http://schemas.microsoft.com/office/drawing/2014/main" id="{BB3A0B48-4FA5-3528-A63C-243F7D37E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575" r="-2" b="-2"/>
          <a:stretch>
            <a:fillRect/>
          </a:stretch>
        </p:blipFill>
        <p:spPr>
          <a:xfrm>
            <a:off x="1065195" y="304800"/>
            <a:ext cx="7044135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9226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7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media.slaplaughter.danoah.com/wp-content/uploads/20171206214451/01-Chronically-Late.jpg">
            <a:extLst>
              <a:ext uri="{FF2B5EF4-FFF2-40B4-BE49-F238E27FC236}">
                <a16:creationId xmlns:a16="http://schemas.microsoft.com/office/drawing/2014/main" id="{1DECFEE6-E414-4078-9DF0-E215C45A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043" y="643467"/>
            <a:ext cx="571391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64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3E63-E187-456F-9A71-3395DD0A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</a:t>
            </a:r>
          </a:p>
        </p:txBody>
      </p:sp>
      <p:pic>
        <p:nvPicPr>
          <p:cNvPr id="6" name="Picture 2" descr="Image result for time management skills">
            <a:extLst>
              <a:ext uri="{FF2B5EF4-FFF2-40B4-BE49-F238E27FC236}">
                <a16:creationId xmlns:a16="http://schemas.microsoft.com/office/drawing/2014/main" id="{C6333BA4-78B8-4538-9994-CB44045D14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442" y="1955930"/>
            <a:ext cx="55633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60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D01E-E983-43B3-A8E6-859C4B88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144039"/>
            <a:ext cx="7633742" cy="1119099"/>
          </a:xfrm>
        </p:spPr>
        <p:txBody>
          <a:bodyPr anchor="ctr">
            <a:normAutofit/>
          </a:bodyPr>
          <a:lstStyle/>
          <a:p>
            <a:r>
              <a:rPr lang="en-US" dirty="0"/>
              <a:t>Schedule Tasks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AAD9F-9AAB-4FD3-BE93-CAB7D91E0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591013"/>
              </p:ext>
            </p:extLst>
          </p:nvPr>
        </p:nvGraphicFramePr>
        <p:xfrm>
          <a:off x="938212" y="2571750"/>
          <a:ext cx="7634288" cy="269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928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AC3B-CF05-4F15-8501-E29FA155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Deadlines</a:t>
            </a:r>
          </a:p>
        </p:txBody>
      </p:sp>
      <p:pic>
        <p:nvPicPr>
          <p:cNvPr id="4" name="Picture 2" descr="Image result for deadline memes">
            <a:extLst>
              <a:ext uri="{FF2B5EF4-FFF2-40B4-BE49-F238E27FC236}">
                <a16:creationId xmlns:a16="http://schemas.microsoft.com/office/drawing/2014/main" id="{D472DF15-E82B-4CCE-9FA5-06A0CBD1D5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2231" y="2662238"/>
            <a:ext cx="4286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05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EE4E-A45D-4B49-9283-A2B5022B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58" y="182130"/>
            <a:ext cx="7633742" cy="1119099"/>
          </a:xfrm>
        </p:spPr>
        <p:txBody>
          <a:bodyPr>
            <a:normAutofit/>
          </a:bodyPr>
          <a:lstStyle/>
          <a:p>
            <a:r>
              <a:rPr lang="en-US" dirty="0"/>
              <a:t>Overcome Procrastination</a:t>
            </a: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427FACFB-C3F0-4C38-8D00-36FA537D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740" y="2676626"/>
            <a:ext cx="2220013" cy="22200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30FA-2337-4B4B-9A83-CADA2A54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321549"/>
            <a:ext cx="5981700" cy="375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Perfectionist-</a:t>
            </a:r>
            <a:r>
              <a:rPr lang="en-US" dirty="0"/>
              <a:t>forever seeking the perfect timing or approach</a:t>
            </a:r>
          </a:p>
          <a:p>
            <a:pPr>
              <a:lnSpc>
                <a:spcPct val="100000"/>
              </a:lnSpc>
            </a:pPr>
            <a:r>
              <a:rPr lang="en-US" b="1" dirty="0"/>
              <a:t>Ostrich-</a:t>
            </a:r>
            <a:r>
              <a:rPr lang="en-US" dirty="0"/>
              <a:t>stays in the dreaming stage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Self-Saboteur</a:t>
            </a:r>
            <a:r>
              <a:rPr lang="en-US" dirty="0"/>
              <a:t>-if you do nothing-no mistakes!</a:t>
            </a:r>
          </a:p>
          <a:p>
            <a:pPr>
              <a:lnSpc>
                <a:spcPct val="100000"/>
              </a:lnSpc>
            </a:pPr>
            <a:r>
              <a:rPr lang="en-US" b="1" dirty="0"/>
              <a:t>Daredevils</a:t>
            </a:r>
            <a:r>
              <a:rPr lang="en-US" dirty="0"/>
              <a:t>-waiting until the deadline to begin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Chicken</a:t>
            </a:r>
            <a:r>
              <a:rPr lang="en-US" dirty="0"/>
              <a:t>-don’t prioritize</a:t>
            </a:r>
          </a:p>
        </p:txBody>
      </p:sp>
    </p:spTree>
    <p:extLst>
      <p:ext uri="{BB962C8B-B14F-4D97-AF65-F5344CB8AC3E}">
        <p14:creationId xmlns:p14="http://schemas.microsoft.com/office/powerpoint/2010/main" val="871094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D611-74D1-413A-843F-FCFC26AB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Multitasking</a:t>
            </a:r>
          </a:p>
        </p:txBody>
      </p:sp>
      <p:pic>
        <p:nvPicPr>
          <p:cNvPr id="6146" name="Picture 2" descr="Image result for cartoons on multitasking">
            <a:extLst>
              <a:ext uri="{FF2B5EF4-FFF2-40B4-BE49-F238E27FC236}">
                <a16:creationId xmlns:a16="http://schemas.microsoft.com/office/drawing/2014/main" id="{CE230C1F-E743-49C8-BE3B-DEE139284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02" y="2263138"/>
            <a:ext cx="4814597" cy="32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0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Who We Communicate With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40967A-8305-BE24-B60C-90C74C056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0661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0B6F-64DC-468F-8B9F-B1F21582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to say “no”</a:t>
            </a:r>
          </a:p>
        </p:txBody>
      </p:sp>
      <p:pic>
        <p:nvPicPr>
          <p:cNvPr id="8194" name="Picture 2" descr="Image result for cartoons about learning to say no">
            <a:extLst>
              <a:ext uri="{FF2B5EF4-FFF2-40B4-BE49-F238E27FC236}">
                <a16:creationId xmlns:a16="http://schemas.microsoft.com/office/drawing/2014/main" id="{D1EF61DD-C59A-4693-B689-FF0B947F1B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82" y="2406208"/>
            <a:ext cx="5332445" cy="30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1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9ECB6D-4E6B-7EE8-9901-4A4A30EFDF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31EA0-8F3A-F8E3-2F08-95ED95BA36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Which time management technique do you struggle with the most?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3847C-D181-2066-1D83-C37F2B3D52F5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B55400-AA73-B020-A1DE-E4BAEC2A69E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EB9DC15-65CF-E27A-3CE0-7356EFC08E7E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176B24-18F8-20F4-9847-A466CF343B9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278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2" name="Picture 6" descr="Image result for procrastination cartoons">
            <a:extLst>
              <a:ext uri="{FF2B5EF4-FFF2-40B4-BE49-F238E27FC236}">
                <a16:creationId xmlns:a16="http://schemas.microsoft.com/office/drawing/2014/main" id="{F5D885BE-6F2C-4B0C-A698-9254E88D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293" y="1289713"/>
            <a:ext cx="3233219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2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A11E-5EEB-426B-843E-0C6F4FA3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29" y="270279"/>
            <a:ext cx="7633742" cy="1119099"/>
          </a:xfrm>
        </p:spPr>
        <p:txBody>
          <a:bodyPr anchor="ctr">
            <a:normAutofit/>
          </a:bodyPr>
          <a:lstStyle/>
          <a:p>
            <a:r>
              <a:rPr lang="en-US" dirty="0"/>
              <a:t>Dealing with Stress Wisely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C543ED-7E4D-471C-B5C8-E77DB61A3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125907"/>
              </p:ext>
            </p:extLst>
          </p:nvPr>
        </p:nvGraphicFramePr>
        <p:xfrm>
          <a:off x="938212" y="1513841"/>
          <a:ext cx="7634288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4846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ating while on the phone memes">
            <a:extLst>
              <a:ext uri="{FF2B5EF4-FFF2-40B4-BE49-F238E27FC236}">
                <a16:creationId xmlns:a16="http://schemas.microsoft.com/office/drawing/2014/main" id="{21699D2D-E51F-4C34-94BC-D555DBCAA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2"/>
          <a:stretch/>
        </p:blipFill>
        <p:spPr bwMode="auto">
          <a:xfrm>
            <a:off x="2663301" y="694482"/>
            <a:ext cx="3635406" cy="53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87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lver metal newtons cradle">
            <a:extLst>
              <a:ext uri="{FF2B5EF4-FFF2-40B4-BE49-F238E27FC236}">
                <a16:creationId xmlns:a16="http://schemas.microsoft.com/office/drawing/2014/main" id="{CDF58DC1-33C8-A526-2DD7-B1FA07D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7" r="1951"/>
          <a:stretch>
            <a:fillRect/>
          </a:stretch>
        </p:blipFill>
        <p:spPr>
          <a:xfrm>
            <a:off x="8362" y="10867"/>
            <a:ext cx="9146585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64451" y="791834"/>
            <a:ext cx="3020876" cy="9154947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4" y="0"/>
            <a:ext cx="2132551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9028" y="21736"/>
            <a:ext cx="2364646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5" y="5288433"/>
            <a:ext cx="9149779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5100" y="2905286"/>
            <a:ext cx="3866773" cy="408214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BA81F-0D72-483A-A683-91D83831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70" y="4121945"/>
            <a:ext cx="8266049" cy="1252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spc="600" dirty="0">
                <a:solidFill>
                  <a:srgbClr val="FFFFFF"/>
                </a:solidFill>
              </a:rPr>
              <a:t>Platinum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E587-1328-43C8-9FFD-908E0F2E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71" y="5737867"/>
            <a:ext cx="7991729" cy="61847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cap="all" spc="300" dirty="0">
                <a:solidFill>
                  <a:srgbClr val="FFFFFF"/>
                </a:solidFill>
              </a:rPr>
              <a:t>Treat others as they wish to be treated</a:t>
            </a:r>
          </a:p>
        </p:txBody>
      </p:sp>
    </p:spTree>
    <p:extLst>
      <p:ext uri="{BB962C8B-B14F-4D97-AF65-F5344CB8AC3E}">
        <p14:creationId xmlns:p14="http://schemas.microsoft.com/office/powerpoint/2010/main" val="3774920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le of white paper with black text&#10;&#10;AI-generated content may be incorrect.">
            <a:extLst>
              <a:ext uri="{FF2B5EF4-FFF2-40B4-BE49-F238E27FC236}">
                <a16:creationId xmlns:a16="http://schemas.microsoft.com/office/drawing/2014/main" id="{7C4DA2DD-B717-1181-3C10-6871F5DB8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72" r="7344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AA9BE0-DC51-5B77-82EC-51707B8FA1F5}"/>
              </a:ext>
            </a:extLst>
          </p:cNvPr>
          <p:cNvSpPr txBox="1"/>
          <p:nvPr/>
        </p:nvSpPr>
        <p:spPr>
          <a:xfrm>
            <a:off x="6703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aliawhyte.com/2016/11/23/whats-in-a-name-indigenous-peop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5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communication memes">
            <a:extLst>
              <a:ext uri="{FF2B5EF4-FFF2-40B4-BE49-F238E27FC236}">
                <a16:creationId xmlns:a16="http://schemas.microsoft.com/office/drawing/2014/main" id="{C0997D3E-EE13-E709-1DE7-994B32C0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361" y="643467"/>
            <a:ext cx="610527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7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Pillars of Effective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24912"/>
            <a:ext cx="4165599" cy="4533088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r>
              <a:rPr lang="en-US" sz="3600" dirty="0"/>
              <a:t>Clarity</a:t>
            </a:r>
          </a:p>
          <a:p>
            <a:r>
              <a:rPr lang="en-US" sz="3600" dirty="0"/>
              <a:t>Active Listening</a:t>
            </a:r>
          </a:p>
          <a:p>
            <a:r>
              <a:rPr lang="en-US" sz="3600" dirty="0"/>
              <a:t>Professionalism</a:t>
            </a:r>
          </a:p>
          <a:p>
            <a:r>
              <a:rPr lang="en-US" sz="3600" dirty="0"/>
              <a:t>Confidentiality</a:t>
            </a:r>
          </a:p>
          <a:p>
            <a:r>
              <a:rPr lang="en-US" sz="3600" dirty="0"/>
              <a:t>Cultural Competence</a:t>
            </a:r>
          </a:p>
        </p:txBody>
      </p:sp>
      <p:pic>
        <p:nvPicPr>
          <p:cNvPr id="5" name="Picture 4" descr="Stone pillars">
            <a:extLst>
              <a:ext uri="{FF2B5EF4-FFF2-40B4-BE49-F238E27FC236}">
                <a16:creationId xmlns:a16="http://schemas.microsoft.com/office/drawing/2014/main" id="{9228D985-A289-A1B0-E199-F8835BF1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90" r="46962" b="1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BCE3F-2C4F-9FA9-B565-C2A9B438F4D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902BD-0009-408C-D0AB-1D38AFADC8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do you find most challenging in court communications?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13CC7-E7EF-3255-BB16-777AFC498933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43EEAD-D70B-99AD-85C2-4CAE4F3C1E5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AB6D653-05CA-4D2C-BC48-098FF1F8BBC5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8CEF35-CFB1-0494-C666-331DC6D2A87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81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Clarity in Action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0A36C8-1517-6160-A820-89EFC0295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91772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8.0.6804"/>
  <p:tag name="SLIDO_PRESENTATION_ID" val="b8cb9ba4-3c94-49ed-b19d-1e0dcbc07aad"/>
  <p:tag name="SLIDO_EVENT_UUID" val="a8dc9494-bb02-48bd-af02-85a301dffcc2"/>
  <p:tag name="SLIDO_EVENT_SECTION_UUID" val="e8c58f49-60de-4049-9db7-f46c3fa1fad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EwMDR9"/>
  <p:tag name="SLIDO_TYPE" val="SlidoPoll"/>
  <p:tag name="SLIDO_POLL_UUID" val="94c7bb7c-d15b-4fde-84d0-794e6c4f927f"/>
  <p:tag name="SLIDO_TIMELINE" val="W3sicG9sbFF1ZXN0aW9uVXVpZCI6IjRkNzUzOWU5LWVmMDYtNDk2NS04ZGY2LTc3MTJjYmIxYjY5ZiIsInNob3dSZXN1bHRzIjp0cnVlLCJzaG93Q29ycmVjdEFuc3dlcnMiOmZhbHNlLCJ2b3RpbmdMb2NrZWQiOmZhbHNlfV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EwMTN9"/>
  <p:tag name="SLIDO_TYPE" val="SlidoPoll"/>
  <p:tag name="SLIDO_POLL_UUID" val="d1276d84-9fb1-429d-88f0-bef6c2833b7b"/>
  <p:tag name="SLIDO_TIMELINE" val="W3sicG9sbFF1ZXN0aW9uVXVpZCI6ImU2MzY3MGNkLTYzMzYtNGFjMC1hNDFmLTA1MDA3M2YzOTdmNCIsInNob3dSZXN1bHRzIjp0cnVlLCJzaG93Q29ycmVjdEFuc3dlcnMiOmZhbHNlLCJ2b3RpbmdMb2NrZWQiOmZhbHNlfV0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EyMTF9"/>
  <p:tag name="SLIDO_TYPE" val="SlidoPoll"/>
  <p:tag name="SLIDO_POLL_UUID" val="871f6fdf-ab30-4eb3-b8a0-48033f48169a"/>
  <p:tag name="SLIDO_TIMELINE" val="W3sicG9sbFF1ZXN0aW9uVXVpZCI6IjEyMmQ4NTc4LTUwOTgtNDI0Mi04NDc0LWI1OWUzZjgyOTEyMS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EwNTB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E1ODN9"/>
  <p:tag name="SLIDO_TYPE" val="SlidoPoll"/>
  <p:tag name="SLIDO_POLL_UUID" val="3af29d72-3939-420a-9dba-4f33deaca9eb"/>
  <p:tag name="SLIDO_TIMELINE" val="W3sicG9sbFF1ZXN0aW9uVXVpZCI6ImM3MDg1ZmI3LTQ3OGItNGJlZS1iMTdmLTk2OTg2MWY3NjBiZCIsInNob3dSZXN1bHRzIjp0cnVlLCJzaG93Q29ycmVjdEFuc3dlcnMiOmZhbHNlLCJ2b3RpbmdMb2NrZWQiOmZhbHNlfV0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EzNjN9"/>
  <p:tag name="SLIDO_TYPE" val="SlidoPoll"/>
  <p:tag name="SLIDO_POLL_UUID" val="dc969eb1-770b-4470-95d0-1aabe35c0c30"/>
  <p:tag name="SLIDO_TIMELINE" val="W3sicG9sbFF1ZXN0aW9uVXVpZCI6ImMwYjk0ZjIxLWRkZTUtNDY1ZC1iN2I0LTlmZTM1MmYzZjIxNy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nki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EwMjR9"/>
  <p:tag name="SLIDO_TYPE" val="SlidoPoll"/>
  <p:tag name="SLIDO_POLL_UUID" val="3b8c8228-7e8c-4c21-937e-2f80d75a4611"/>
  <p:tag name="SLIDO_TIMELINE" val="W3sicG9sbFF1ZXN0aW9uVXVpZCI6ImY3Zjg5OTllLTQ1YWYtNDIyZC05MmVjLWZkMTc0MzQyZWEzZSIsInNob3dSZXN1bHRzIjp0cnVlLCJzaG93Q29ycmVjdEFuc3dlcnMiOmZhbHNlLCJ2b3RpbmdMb2NrZWQiOmZhbHNlfV0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A5NzF9"/>
  <p:tag name="SLIDO_TYPE" val="SlidoPoll"/>
  <p:tag name="SLIDO_POLL_UUID" val="03f212fb-b81b-4d6b-8997-0ffcf27fc82b"/>
  <p:tag name="SLIDO_TIMELINE" val="W3sicG9sbFF1ZXN0aW9uVXVpZCI6ImUyODY2MjcxLWE4MGQtNDI0My04OTFlLTY5NTYyYWJjODY2Zi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zNDA5OTN9"/>
  <p:tag name="SLIDO_TYPE" val="SlidoPoll"/>
  <p:tag name="SLIDO_POLL_UUID" val="e2af4e27-9cd9-453b-989e-b8df2f786e9a"/>
  <p:tag name="SLIDO_TIMELINE" val="W3sicG9sbFF1ZXN0aW9uVXVpZCI6ImFhZDJjZmU3LTZiM2ItNDU1Yi1iNDJmLWZiNjM5OTBiNzk4MS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1067</Words>
  <Application>Microsoft Office PowerPoint</Application>
  <PresentationFormat>On-screen Show (4:3)</PresentationFormat>
  <Paragraphs>165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Aptos</vt:lpstr>
      <vt:lpstr>Arial</vt:lpstr>
      <vt:lpstr>Calibri</vt:lpstr>
      <vt:lpstr>Office Theme</vt:lpstr>
      <vt:lpstr>Court Performance Through a Lone Star Lense</vt:lpstr>
      <vt:lpstr>PowerPoint Presentation</vt:lpstr>
      <vt:lpstr>PowerPoint Presentation</vt:lpstr>
      <vt:lpstr>Why Communication Matters in Courts</vt:lpstr>
      <vt:lpstr>Who We Communicate With</vt:lpstr>
      <vt:lpstr>PowerPoint Presentation</vt:lpstr>
      <vt:lpstr>Pillars of Effective Communication</vt:lpstr>
      <vt:lpstr>PowerPoint Presentation</vt:lpstr>
      <vt:lpstr>Clarity in Action</vt:lpstr>
      <vt:lpstr>Methods of Communication</vt:lpstr>
      <vt:lpstr>Most Important Communication Skill</vt:lpstr>
      <vt:lpstr>The Power of Listening</vt:lpstr>
      <vt:lpstr>Communicating with different generations</vt:lpstr>
      <vt:lpstr>PowerPoint Presentation</vt:lpstr>
      <vt:lpstr>Baby Boomers</vt:lpstr>
      <vt:lpstr>Generation X  (1965-1976)</vt:lpstr>
      <vt:lpstr>Millennials 1977-1996</vt:lpstr>
      <vt:lpstr>Generation Z 1996-2009</vt:lpstr>
      <vt:lpstr>Generation Alpha 2010-2024</vt:lpstr>
      <vt:lpstr>PowerPoint Presentation</vt:lpstr>
      <vt:lpstr>PowerPoint Presentation</vt:lpstr>
      <vt:lpstr>Tips for effective communication across the generations</vt:lpstr>
      <vt:lpstr>PowerPoint Presentation</vt:lpstr>
      <vt:lpstr>Use the right form of communication for the task</vt:lpstr>
      <vt:lpstr>E-Mail</vt:lpstr>
      <vt:lpstr>PowerPoint Presentation</vt:lpstr>
      <vt:lpstr>Telephone</vt:lpstr>
      <vt:lpstr>Letters</vt:lpstr>
      <vt:lpstr>Using AI</vt:lpstr>
      <vt:lpstr>Professional Ethics</vt:lpstr>
      <vt:lpstr>PowerPoint Presentation</vt:lpstr>
      <vt:lpstr>Maintaining Professionalism</vt:lpstr>
      <vt:lpstr>PowerPoint Presentation</vt:lpstr>
      <vt:lpstr>Confidentiality and Boundaries</vt:lpstr>
      <vt:lpstr>Communicating Across Cultures and Barriers</vt:lpstr>
      <vt:lpstr>Common Challenges</vt:lpstr>
      <vt:lpstr>PowerPoint Presentation</vt:lpstr>
      <vt:lpstr>How Do you treat others?</vt:lpstr>
      <vt:lpstr>Respect others</vt:lpstr>
      <vt:lpstr>PowerPoint Presentation</vt:lpstr>
      <vt:lpstr>PowerPoint Presentation</vt:lpstr>
      <vt:lpstr>PowerPoint Presentation</vt:lpstr>
      <vt:lpstr>Time Management</vt:lpstr>
      <vt:lpstr>PowerPoint Presentation</vt:lpstr>
      <vt:lpstr>Prioritize</vt:lpstr>
      <vt:lpstr>Schedule Tasks</vt:lpstr>
      <vt:lpstr>Set Deadlines</vt:lpstr>
      <vt:lpstr>Overcome Procrastination</vt:lpstr>
      <vt:lpstr>Avoid Multitasking</vt:lpstr>
      <vt:lpstr>Learn to say “no”</vt:lpstr>
      <vt:lpstr>PowerPoint Presentation</vt:lpstr>
      <vt:lpstr>PowerPoint Presentation</vt:lpstr>
      <vt:lpstr>Dealing with Stress Wisely</vt:lpstr>
      <vt:lpstr>PowerPoint Presentation</vt:lpstr>
      <vt:lpstr>Platinum Rule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Laura Weiser</cp:lastModifiedBy>
  <cp:revision>2</cp:revision>
  <dcterms:created xsi:type="dcterms:W3CDTF">2013-01-27T09:14:16Z</dcterms:created>
  <dcterms:modified xsi:type="dcterms:W3CDTF">2025-08-04T21:06:32Z</dcterms:modified>
  <cp:category/>
</cp:coreProperties>
</file>